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118" autoAdjust="0"/>
    <p:restoredTop sz="94671" autoAdjust="0"/>
  </p:normalViewPr>
  <p:slideViewPr>
    <p:cSldViewPr>
      <p:cViewPr varScale="1">
        <p:scale>
          <a:sx n="55" d="100"/>
          <a:sy n="55" d="100"/>
        </p:scale>
        <p:origin x="-288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7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5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1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7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7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3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9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2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6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231D3-3A75-4BFD-AAC4-AC64A635821F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FCD3-3CBB-4F44-AF9A-260B8741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6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oe Blackburn\Desktop\TLC - Listings\1 - Ozark - 248 acres in city - George McCleary\3-26-2013 10-00-03 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05627"/>
            <a:ext cx="6324599" cy="79049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/>
            </a:solidFill>
          </a:ln>
          <a:extLst/>
        </p:spPr>
      </p:pic>
      <p:cxnSp>
        <p:nvCxnSpPr>
          <p:cNvPr id="5" name="Straight Connector 4"/>
          <p:cNvCxnSpPr>
            <a:stCxn id="2050" idx="0"/>
          </p:cNvCxnSpPr>
          <p:nvPr/>
        </p:nvCxnSpPr>
        <p:spPr>
          <a:xfrm>
            <a:off x="3467098" y="705625"/>
            <a:ext cx="189761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13150" y="2705773"/>
            <a:ext cx="0" cy="185567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012257" y="705132"/>
            <a:ext cx="1462747" cy="2019983"/>
          </a:xfrm>
          <a:custGeom>
            <a:avLst/>
            <a:gdLst>
              <a:gd name="connsiteX0" fmla="*/ 0 w 881063"/>
              <a:gd name="connsiteY0" fmla="*/ 995363 h 995363"/>
              <a:gd name="connsiteX1" fmla="*/ 23813 w 881063"/>
              <a:gd name="connsiteY1" fmla="*/ 971550 h 995363"/>
              <a:gd name="connsiteX2" fmla="*/ 42863 w 881063"/>
              <a:gd name="connsiteY2" fmla="*/ 942975 h 995363"/>
              <a:gd name="connsiteX3" fmla="*/ 52388 w 881063"/>
              <a:gd name="connsiteY3" fmla="*/ 909638 h 995363"/>
              <a:gd name="connsiteX4" fmla="*/ 61913 w 881063"/>
              <a:gd name="connsiteY4" fmla="*/ 895350 h 995363"/>
              <a:gd name="connsiteX5" fmla="*/ 76200 w 881063"/>
              <a:gd name="connsiteY5" fmla="*/ 881063 h 995363"/>
              <a:gd name="connsiteX6" fmla="*/ 100013 w 881063"/>
              <a:gd name="connsiteY6" fmla="*/ 857250 h 995363"/>
              <a:gd name="connsiteX7" fmla="*/ 104775 w 881063"/>
              <a:gd name="connsiteY7" fmla="*/ 838200 h 995363"/>
              <a:gd name="connsiteX8" fmla="*/ 114300 w 881063"/>
              <a:gd name="connsiteY8" fmla="*/ 804863 h 995363"/>
              <a:gd name="connsiteX9" fmla="*/ 119063 w 881063"/>
              <a:gd name="connsiteY9" fmla="*/ 781050 h 995363"/>
              <a:gd name="connsiteX10" fmla="*/ 128588 w 881063"/>
              <a:gd name="connsiteY10" fmla="*/ 752475 h 995363"/>
              <a:gd name="connsiteX11" fmla="*/ 138113 w 881063"/>
              <a:gd name="connsiteY11" fmla="*/ 709613 h 995363"/>
              <a:gd name="connsiteX12" fmla="*/ 147638 w 881063"/>
              <a:gd name="connsiteY12" fmla="*/ 695325 h 995363"/>
              <a:gd name="connsiteX13" fmla="*/ 157163 w 881063"/>
              <a:gd name="connsiteY13" fmla="*/ 671513 h 995363"/>
              <a:gd name="connsiteX14" fmla="*/ 161925 w 881063"/>
              <a:gd name="connsiteY14" fmla="*/ 657225 h 995363"/>
              <a:gd name="connsiteX15" fmla="*/ 180975 w 881063"/>
              <a:gd name="connsiteY15" fmla="*/ 642938 h 995363"/>
              <a:gd name="connsiteX16" fmla="*/ 238125 w 881063"/>
              <a:gd name="connsiteY16" fmla="*/ 619125 h 995363"/>
              <a:gd name="connsiteX17" fmla="*/ 285750 w 881063"/>
              <a:gd name="connsiteY17" fmla="*/ 609600 h 995363"/>
              <a:gd name="connsiteX18" fmla="*/ 381000 w 881063"/>
              <a:gd name="connsiteY18" fmla="*/ 600075 h 995363"/>
              <a:gd name="connsiteX19" fmla="*/ 395288 w 881063"/>
              <a:gd name="connsiteY19" fmla="*/ 595313 h 995363"/>
              <a:gd name="connsiteX20" fmla="*/ 428625 w 881063"/>
              <a:gd name="connsiteY20" fmla="*/ 590550 h 995363"/>
              <a:gd name="connsiteX21" fmla="*/ 457200 w 881063"/>
              <a:gd name="connsiteY21" fmla="*/ 585788 h 995363"/>
              <a:gd name="connsiteX22" fmla="*/ 471488 w 881063"/>
              <a:gd name="connsiteY22" fmla="*/ 581025 h 995363"/>
              <a:gd name="connsiteX23" fmla="*/ 490538 w 881063"/>
              <a:gd name="connsiteY23" fmla="*/ 576263 h 995363"/>
              <a:gd name="connsiteX24" fmla="*/ 528638 w 881063"/>
              <a:gd name="connsiteY24" fmla="*/ 557213 h 995363"/>
              <a:gd name="connsiteX25" fmla="*/ 557213 w 881063"/>
              <a:gd name="connsiteY25" fmla="*/ 542925 h 995363"/>
              <a:gd name="connsiteX26" fmla="*/ 585788 w 881063"/>
              <a:gd name="connsiteY26" fmla="*/ 519113 h 995363"/>
              <a:gd name="connsiteX27" fmla="*/ 600075 w 881063"/>
              <a:gd name="connsiteY27" fmla="*/ 514350 h 995363"/>
              <a:gd name="connsiteX28" fmla="*/ 628650 w 881063"/>
              <a:gd name="connsiteY28" fmla="*/ 490538 h 995363"/>
              <a:gd name="connsiteX29" fmla="*/ 652463 w 881063"/>
              <a:gd name="connsiteY29" fmla="*/ 461963 h 995363"/>
              <a:gd name="connsiteX30" fmla="*/ 666750 w 881063"/>
              <a:gd name="connsiteY30" fmla="*/ 447675 h 995363"/>
              <a:gd name="connsiteX31" fmla="*/ 685800 w 881063"/>
              <a:gd name="connsiteY31" fmla="*/ 414338 h 995363"/>
              <a:gd name="connsiteX32" fmla="*/ 700088 w 881063"/>
              <a:gd name="connsiteY32" fmla="*/ 404813 h 995363"/>
              <a:gd name="connsiteX33" fmla="*/ 704850 w 881063"/>
              <a:gd name="connsiteY33" fmla="*/ 385763 h 995363"/>
              <a:gd name="connsiteX34" fmla="*/ 723900 w 881063"/>
              <a:gd name="connsiteY34" fmla="*/ 328613 h 995363"/>
              <a:gd name="connsiteX35" fmla="*/ 728663 w 881063"/>
              <a:gd name="connsiteY35" fmla="*/ 290513 h 995363"/>
              <a:gd name="connsiteX36" fmla="*/ 733425 w 881063"/>
              <a:gd name="connsiteY36" fmla="*/ 247650 h 995363"/>
              <a:gd name="connsiteX37" fmla="*/ 742950 w 881063"/>
              <a:gd name="connsiteY37" fmla="*/ 200025 h 995363"/>
              <a:gd name="connsiteX38" fmla="*/ 747713 w 881063"/>
              <a:gd name="connsiteY38" fmla="*/ 161925 h 995363"/>
              <a:gd name="connsiteX39" fmla="*/ 757238 w 881063"/>
              <a:gd name="connsiteY39" fmla="*/ 147638 h 995363"/>
              <a:gd name="connsiteX40" fmla="*/ 762000 w 881063"/>
              <a:gd name="connsiteY40" fmla="*/ 114300 h 995363"/>
              <a:gd name="connsiteX41" fmla="*/ 771525 w 881063"/>
              <a:gd name="connsiteY41" fmla="*/ 100013 h 995363"/>
              <a:gd name="connsiteX42" fmla="*/ 781050 w 881063"/>
              <a:gd name="connsiteY42" fmla="*/ 80963 h 995363"/>
              <a:gd name="connsiteX43" fmla="*/ 809625 w 881063"/>
              <a:gd name="connsiteY43" fmla="*/ 52388 h 995363"/>
              <a:gd name="connsiteX44" fmla="*/ 819150 w 881063"/>
              <a:gd name="connsiteY44" fmla="*/ 38100 h 995363"/>
              <a:gd name="connsiteX45" fmla="*/ 852488 w 881063"/>
              <a:gd name="connsiteY45" fmla="*/ 14288 h 995363"/>
              <a:gd name="connsiteX46" fmla="*/ 866775 w 881063"/>
              <a:gd name="connsiteY46" fmla="*/ 9525 h 995363"/>
              <a:gd name="connsiteX47" fmla="*/ 881063 w 881063"/>
              <a:gd name="connsiteY47" fmla="*/ 0 h 99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81063" h="995363">
                <a:moveTo>
                  <a:pt x="0" y="995363"/>
                </a:moveTo>
                <a:cubicBezTo>
                  <a:pt x="7938" y="987425"/>
                  <a:pt x="16705" y="980238"/>
                  <a:pt x="23813" y="971550"/>
                </a:cubicBezTo>
                <a:cubicBezTo>
                  <a:pt x="31062" y="962690"/>
                  <a:pt x="42863" y="942975"/>
                  <a:pt x="42863" y="942975"/>
                </a:cubicBezTo>
                <a:cubicBezTo>
                  <a:pt x="44390" y="936865"/>
                  <a:pt x="48969" y="916475"/>
                  <a:pt x="52388" y="909638"/>
                </a:cubicBezTo>
                <a:cubicBezTo>
                  <a:pt x="54948" y="904518"/>
                  <a:pt x="58249" y="899747"/>
                  <a:pt x="61913" y="895350"/>
                </a:cubicBezTo>
                <a:cubicBezTo>
                  <a:pt x="66225" y="890176"/>
                  <a:pt x="71888" y="886237"/>
                  <a:pt x="76200" y="881063"/>
                </a:cubicBezTo>
                <a:cubicBezTo>
                  <a:pt x="96044" y="857250"/>
                  <a:pt x="73819" y="874712"/>
                  <a:pt x="100013" y="857250"/>
                </a:cubicBezTo>
                <a:cubicBezTo>
                  <a:pt x="101600" y="850900"/>
                  <a:pt x="102977" y="844494"/>
                  <a:pt x="104775" y="838200"/>
                </a:cubicBezTo>
                <a:cubicBezTo>
                  <a:pt x="112736" y="810338"/>
                  <a:pt x="106850" y="838387"/>
                  <a:pt x="114300" y="804863"/>
                </a:cubicBezTo>
                <a:cubicBezTo>
                  <a:pt x="116056" y="796961"/>
                  <a:pt x="116933" y="788860"/>
                  <a:pt x="119063" y="781050"/>
                </a:cubicBezTo>
                <a:cubicBezTo>
                  <a:pt x="121705" y="771364"/>
                  <a:pt x="128588" y="752475"/>
                  <a:pt x="128588" y="752475"/>
                </a:cubicBezTo>
                <a:cubicBezTo>
                  <a:pt x="130418" y="741494"/>
                  <a:pt x="132249" y="721340"/>
                  <a:pt x="138113" y="709613"/>
                </a:cubicBezTo>
                <a:cubicBezTo>
                  <a:pt x="140673" y="704493"/>
                  <a:pt x="145078" y="700445"/>
                  <a:pt x="147638" y="695325"/>
                </a:cubicBezTo>
                <a:cubicBezTo>
                  <a:pt x="151461" y="687679"/>
                  <a:pt x="154161" y="679518"/>
                  <a:pt x="157163" y="671513"/>
                </a:cubicBezTo>
                <a:cubicBezTo>
                  <a:pt x="158926" y="666812"/>
                  <a:pt x="158711" y="661082"/>
                  <a:pt x="161925" y="657225"/>
                </a:cubicBezTo>
                <a:cubicBezTo>
                  <a:pt x="167006" y="651127"/>
                  <a:pt x="174472" y="647490"/>
                  <a:pt x="180975" y="642938"/>
                </a:cubicBezTo>
                <a:cubicBezTo>
                  <a:pt x="217124" y="617634"/>
                  <a:pt x="198646" y="626528"/>
                  <a:pt x="238125" y="619125"/>
                </a:cubicBezTo>
                <a:cubicBezTo>
                  <a:pt x="254037" y="616141"/>
                  <a:pt x="269759" y="612125"/>
                  <a:pt x="285750" y="609600"/>
                </a:cubicBezTo>
                <a:cubicBezTo>
                  <a:pt x="303916" y="606732"/>
                  <a:pt x="365676" y="601468"/>
                  <a:pt x="381000" y="600075"/>
                </a:cubicBezTo>
                <a:cubicBezTo>
                  <a:pt x="385763" y="598488"/>
                  <a:pt x="390365" y="596298"/>
                  <a:pt x="395288" y="595313"/>
                </a:cubicBezTo>
                <a:cubicBezTo>
                  <a:pt x="406295" y="593112"/>
                  <a:pt x="417530" y="592257"/>
                  <a:pt x="428625" y="590550"/>
                </a:cubicBezTo>
                <a:cubicBezTo>
                  <a:pt x="438169" y="589082"/>
                  <a:pt x="447675" y="587375"/>
                  <a:pt x="457200" y="585788"/>
                </a:cubicBezTo>
                <a:cubicBezTo>
                  <a:pt x="461963" y="584200"/>
                  <a:pt x="466661" y="582404"/>
                  <a:pt x="471488" y="581025"/>
                </a:cubicBezTo>
                <a:cubicBezTo>
                  <a:pt x="477782" y="579227"/>
                  <a:pt x="484557" y="578921"/>
                  <a:pt x="490538" y="576263"/>
                </a:cubicBezTo>
                <a:cubicBezTo>
                  <a:pt x="558007" y="546276"/>
                  <a:pt x="484226" y="572015"/>
                  <a:pt x="528638" y="557213"/>
                </a:cubicBezTo>
                <a:cubicBezTo>
                  <a:pt x="569581" y="529917"/>
                  <a:pt x="517779" y="562643"/>
                  <a:pt x="557213" y="542925"/>
                </a:cubicBezTo>
                <a:cubicBezTo>
                  <a:pt x="588370" y="527346"/>
                  <a:pt x="554195" y="540175"/>
                  <a:pt x="585788" y="519113"/>
                </a:cubicBezTo>
                <a:cubicBezTo>
                  <a:pt x="589965" y="516328"/>
                  <a:pt x="595313" y="515938"/>
                  <a:pt x="600075" y="514350"/>
                </a:cubicBezTo>
                <a:cubicBezTo>
                  <a:pt x="641828" y="472600"/>
                  <a:pt x="588858" y="523698"/>
                  <a:pt x="628650" y="490538"/>
                </a:cubicBezTo>
                <a:cubicBezTo>
                  <a:pt x="651417" y="471565"/>
                  <a:pt x="635436" y="482396"/>
                  <a:pt x="652463" y="461963"/>
                </a:cubicBezTo>
                <a:cubicBezTo>
                  <a:pt x="656775" y="456789"/>
                  <a:pt x="662835" y="453156"/>
                  <a:pt x="666750" y="447675"/>
                </a:cubicBezTo>
                <a:cubicBezTo>
                  <a:pt x="676087" y="434603"/>
                  <a:pt x="674552" y="425586"/>
                  <a:pt x="685800" y="414338"/>
                </a:cubicBezTo>
                <a:cubicBezTo>
                  <a:pt x="689848" y="410291"/>
                  <a:pt x="695325" y="407988"/>
                  <a:pt x="700088" y="404813"/>
                </a:cubicBezTo>
                <a:cubicBezTo>
                  <a:pt x="701675" y="398463"/>
                  <a:pt x="702552" y="391892"/>
                  <a:pt x="704850" y="385763"/>
                </a:cubicBezTo>
                <a:cubicBezTo>
                  <a:pt x="717578" y="351820"/>
                  <a:pt x="717542" y="379471"/>
                  <a:pt x="723900" y="328613"/>
                </a:cubicBezTo>
                <a:cubicBezTo>
                  <a:pt x="725488" y="315913"/>
                  <a:pt x="727168" y="303224"/>
                  <a:pt x="728663" y="290513"/>
                </a:cubicBezTo>
                <a:cubicBezTo>
                  <a:pt x="730343" y="276236"/>
                  <a:pt x="731642" y="261915"/>
                  <a:pt x="733425" y="247650"/>
                </a:cubicBezTo>
                <a:cubicBezTo>
                  <a:pt x="737802" y="212631"/>
                  <a:pt x="735129" y="223492"/>
                  <a:pt x="742950" y="200025"/>
                </a:cubicBezTo>
                <a:cubicBezTo>
                  <a:pt x="744538" y="187325"/>
                  <a:pt x="744345" y="174273"/>
                  <a:pt x="747713" y="161925"/>
                </a:cubicBezTo>
                <a:cubicBezTo>
                  <a:pt x="749219" y="156403"/>
                  <a:pt x="755593" y="153120"/>
                  <a:pt x="757238" y="147638"/>
                </a:cubicBezTo>
                <a:cubicBezTo>
                  <a:pt x="760464" y="136886"/>
                  <a:pt x="758774" y="125052"/>
                  <a:pt x="762000" y="114300"/>
                </a:cubicBezTo>
                <a:cubicBezTo>
                  <a:pt x="763645" y="108818"/>
                  <a:pt x="768685" y="104983"/>
                  <a:pt x="771525" y="100013"/>
                </a:cubicBezTo>
                <a:cubicBezTo>
                  <a:pt x="775047" y="93849"/>
                  <a:pt x="776615" y="86507"/>
                  <a:pt x="781050" y="80963"/>
                </a:cubicBezTo>
                <a:cubicBezTo>
                  <a:pt x="789465" y="70444"/>
                  <a:pt x="802153" y="63596"/>
                  <a:pt x="809625" y="52388"/>
                </a:cubicBezTo>
                <a:cubicBezTo>
                  <a:pt x="812800" y="47625"/>
                  <a:pt x="815103" y="42147"/>
                  <a:pt x="819150" y="38100"/>
                </a:cubicBezTo>
                <a:cubicBezTo>
                  <a:pt x="821308" y="35942"/>
                  <a:pt x="847079" y="16992"/>
                  <a:pt x="852488" y="14288"/>
                </a:cubicBezTo>
                <a:cubicBezTo>
                  <a:pt x="856978" y="12043"/>
                  <a:pt x="862285" y="11770"/>
                  <a:pt x="866775" y="9525"/>
                </a:cubicBezTo>
                <a:cubicBezTo>
                  <a:pt x="871895" y="6965"/>
                  <a:pt x="881063" y="0"/>
                  <a:pt x="881063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5372622" y="685800"/>
            <a:ext cx="648356" cy="86018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617732" y="1565315"/>
            <a:ext cx="403246" cy="61855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35869" y="1874595"/>
            <a:ext cx="205578" cy="3092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135422" y="1893927"/>
            <a:ext cx="324170" cy="46391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Straight Connector 2047"/>
          <p:cNvCxnSpPr/>
          <p:nvPr/>
        </p:nvCxnSpPr>
        <p:spPr>
          <a:xfrm>
            <a:off x="5127516" y="2309516"/>
            <a:ext cx="324170" cy="2706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1" name="Straight Connector 2050"/>
          <p:cNvCxnSpPr/>
          <p:nvPr/>
        </p:nvCxnSpPr>
        <p:spPr>
          <a:xfrm flipH="1">
            <a:off x="5238208" y="2580134"/>
            <a:ext cx="197663" cy="53158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Straight Connector 2057"/>
          <p:cNvCxnSpPr/>
          <p:nvPr/>
        </p:nvCxnSpPr>
        <p:spPr>
          <a:xfrm flipH="1">
            <a:off x="4985191" y="3111713"/>
            <a:ext cx="253016" cy="77319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661008" y="3701276"/>
            <a:ext cx="379523" cy="117913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2" name="Straight Connector 2061"/>
          <p:cNvCxnSpPr/>
          <p:nvPr/>
        </p:nvCxnSpPr>
        <p:spPr>
          <a:xfrm>
            <a:off x="4485009" y="4702965"/>
            <a:ext cx="220036" cy="18711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385810" y="4992815"/>
            <a:ext cx="242040" cy="1701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4" name="Straight Connector 2063"/>
          <p:cNvCxnSpPr/>
          <p:nvPr/>
        </p:nvCxnSpPr>
        <p:spPr>
          <a:xfrm flipV="1">
            <a:off x="4364149" y="4681167"/>
            <a:ext cx="136675" cy="3424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6" name="Straight Connector 2065"/>
          <p:cNvCxnSpPr/>
          <p:nvPr/>
        </p:nvCxnSpPr>
        <p:spPr>
          <a:xfrm flipH="1">
            <a:off x="4226145" y="5162919"/>
            <a:ext cx="368880" cy="119623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8" name="Straight Connector 2067"/>
          <p:cNvCxnSpPr/>
          <p:nvPr/>
        </p:nvCxnSpPr>
        <p:spPr>
          <a:xfrm>
            <a:off x="3767544" y="6204509"/>
            <a:ext cx="426970" cy="1739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0" name="Straight Connector 2069"/>
          <p:cNvCxnSpPr/>
          <p:nvPr/>
        </p:nvCxnSpPr>
        <p:spPr>
          <a:xfrm flipV="1">
            <a:off x="3166639" y="6204511"/>
            <a:ext cx="600909" cy="19426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4" name="Straight Connector 2073"/>
          <p:cNvCxnSpPr/>
          <p:nvPr/>
        </p:nvCxnSpPr>
        <p:spPr>
          <a:xfrm>
            <a:off x="2581545" y="8147181"/>
            <a:ext cx="5850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6" name="Straight Connector 2075"/>
          <p:cNvCxnSpPr/>
          <p:nvPr/>
        </p:nvCxnSpPr>
        <p:spPr>
          <a:xfrm>
            <a:off x="2605266" y="8108519"/>
            <a:ext cx="0" cy="3769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8" name="Straight Connector 2077"/>
          <p:cNvCxnSpPr/>
          <p:nvPr/>
        </p:nvCxnSpPr>
        <p:spPr>
          <a:xfrm>
            <a:off x="2083423" y="8446778"/>
            <a:ext cx="52975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122959" y="6513791"/>
            <a:ext cx="0" cy="193298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316465" y="6552453"/>
            <a:ext cx="80649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1261126" y="5914562"/>
            <a:ext cx="31629" cy="66689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02527" y="5953226"/>
            <a:ext cx="45069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83927" y="4796524"/>
            <a:ext cx="118600" cy="11567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83927" y="4796522"/>
            <a:ext cx="2530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936942" y="4561451"/>
            <a:ext cx="0" cy="23507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921129" y="4561451"/>
            <a:ext cx="31627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221588" y="4561451"/>
            <a:ext cx="0" cy="29093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197865" y="4812753"/>
            <a:ext cx="253016" cy="966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450881" y="4561451"/>
            <a:ext cx="0" cy="23507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450897" y="4561451"/>
            <a:ext cx="5613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1949006" y="5077867"/>
            <a:ext cx="399291" cy="66272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348296" y="5077867"/>
            <a:ext cx="1126708" cy="87535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Straight Connector 2080"/>
          <p:cNvCxnSpPr/>
          <p:nvPr/>
        </p:nvCxnSpPr>
        <p:spPr>
          <a:xfrm flipV="1">
            <a:off x="3087576" y="5953226"/>
            <a:ext cx="387428" cy="102448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3" name="Straight Connector 2082"/>
          <p:cNvCxnSpPr/>
          <p:nvPr/>
        </p:nvCxnSpPr>
        <p:spPr>
          <a:xfrm>
            <a:off x="2455036" y="6581453"/>
            <a:ext cx="632539" cy="3962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5" name="Straight Connector 2084"/>
          <p:cNvCxnSpPr/>
          <p:nvPr/>
        </p:nvCxnSpPr>
        <p:spPr>
          <a:xfrm flipH="1" flipV="1">
            <a:off x="2348298" y="6291497"/>
            <a:ext cx="106740" cy="2899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7" name="Straight Connector 2086"/>
          <p:cNvCxnSpPr/>
          <p:nvPr/>
        </p:nvCxnSpPr>
        <p:spPr>
          <a:xfrm flipH="1" flipV="1">
            <a:off x="1949006" y="5740592"/>
            <a:ext cx="399291" cy="55090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799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Blackburn</dc:creator>
  <cp:lastModifiedBy>Joe Blackburn</cp:lastModifiedBy>
  <cp:revision>13</cp:revision>
  <dcterms:created xsi:type="dcterms:W3CDTF">2013-03-26T14:22:55Z</dcterms:created>
  <dcterms:modified xsi:type="dcterms:W3CDTF">2013-04-01T19:49:38Z</dcterms:modified>
</cp:coreProperties>
</file>