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sldIdLst>
    <p:sldId id="256" r:id="rId2"/>
    <p:sldId id="257" r:id="rId3"/>
    <p:sldId id="258" r:id="rId4"/>
    <p:sldId id="264" r:id="rId5"/>
    <p:sldId id="260" r:id="rId6"/>
    <p:sldId id="261" r:id="rId7"/>
    <p:sldId id="262" r:id="rId8"/>
    <p:sldId id="263" r:id="rId9"/>
    <p:sldId id="265" r:id="rId10"/>
    <p:sldId id="259" r:id="rId11"/>
    <p:sldId id="267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4F97CB-87E8-4246-8143-6B07F91E2580}" v="145" dt="2019-08-13T08:32:10.1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E39F78-7E26-465E-8290-70EB7CD1E32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F1F3CCD-B92B-43DF-A789-1A9B8EA849F9}">
      <dgm:prSet phldrT="[Text]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9CD3C7BD-F726-4312-9A3D-1271EB26B5BC}" type="parTrans" cxnId="{E18D66D3-870F-439C-B904-DF563FC884D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99654FE-537E-4FF8-98DC-02917C54124F}" type="sibTrans" cxnId="{E18D66D3-870F-439C-B904-DF563FC884D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4A878A7-6661-42D4-8CC3-558D69044F84}">
      <dgm:prSet phldrT="[Text]" phldr="1"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71B6DED9-0E7B-428E-AA2A-D573FED0A80A}" type="parTrans" cxnId="{6ED552D9-6B74-4C4D-A39B-57DAD3FD3E0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B6137FB-2FD7-4B30-AD16-A5C8811E9E86}" type="sibTrans" cxnId="{6ED552D9-6B74-4C4D-A39B-57DAD3FD3E0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100487F-CF4F-4893-8CD2-A5F8F71E71C7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Crowley, La</a:t>
          </a:r>
        </a:p>
      </dgm:t>
    </dgm:pt>
    <dgm:pt modelId="{972E4D07-447E-43F2-BC4E-380622AABE2F}" type="parTrans" cxnId="{54A836A4-016B-47E2-9405-DDA5872C0FD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0CE46D1-2CEA-4863-BC1F-6FA7A56195B1}" type="sibTrans" cxnId="{54A836A4-016B-47E2-9405-DDA5872C0FD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3B20BE6-5B8F-4DFD-BE63-BEC8C3D38A57}" type="pres">
      <dgm:prSet presAssocID="{0EE39F78-7E26-465E-8290-70EB7CD1E32E}" presName="arrowDiagram" presStyleCnt="0">
        <dgm:presLayoutVars>
          <dgm:chMax val="5"/>
          <dgm:dir/>
          <dgm:resizeHandles val="exact"/>
        </dgm:presLayoutVars>
      </dgm:prSet>
      <dgm:spPr/>
    </dgm:pt>
    <dgm:pt modelId="{878036CA-FFD3-41DE-9468-2349E8850438}" type="pres">
      <dgm:prSet presAssocID="{0EE39F78-7E26-465E-8290-70EB7CD1E32E}" presName="arrow" presStyleLbl="bgShp" presStyleIdx="0" presStyleCnt="1" custLinFactNeighborX="41166"/>
      <dgm:spPr>
        <a:solidFill>
          <a:schemeClr val="accent1"/>
        </a:solidFill>
      </dgm:spPr>
    </dgm:pt>
    <dgm:pt modelId="{D5776EA3-8552-4974-A1A4-BA5A007367E7}" type="pres">
      <dgm:prSet presAssocID="{0EE39F78-7E26-465E-8290-70EB7CD1E32E}" presName="arrowDiagram3" presStyleCnt="0"/>
      <dgm:spPr/>
    </dgm:pt>
    <dgm:pt modelId="{64FF7114-BCB4-4726-9A35-3E32329AB0DD}" type="pres">
      <dgm:prSet presAssocID="{DF1F3CCD-B92B-43DF-A789-1A9B8EA849F9}" presName="bullet3a" presStyleLbl="node1" presStyleIdx="0" presStyleCnt="3"/>
      <dgm:spPr/>
    </dgm:pt>
    <dgm:pt modelId="{08D96E94-4863-4799-A220-D189A7670A23}" type="pres">
      <dgm:prSet presAssocID="{DF1F3CCD-B92B-43DF-A789-1A9B8EA849F9}" presName="textBox3a" presStyleLbl="revTx" presStyleIdx="0" presStyleCnt="3" custScaleX="167484" custScaleY="79548">
        <dgm:presLayoutVars>
          <dgm:bulletEnabled val="1"/>
        </dgm:presLayoutVars>
      </dgm:prSet>
      <dgm:spPr/>
    </dgm:pt>
    <dgm:pt modelId="{82BFD932-F7E2-40F0-9C43-C9D72AAF10E1}" type="pres">
      <dgm:prSet presAssocID="{94A878A7-6661-42D4-8CC3-558D69044F84}" presName="bullet3b" presStyleLbl="node1" presStyleIdx="1" presStyleCnt="3"/>
      <dgm:spPr/>
    </dgm:pt>
    <dgm:pt modelId="{480374F3-70C9-481F-9994-9770D9BCC702}" type="pres">
      <dgm:prSet presAssocID="{94A878A7-6661-42D4-8CC3-558D69044F84}" presName="textBox3b" presStyleLbl="revTx" presStyleIdx="1" presStyleCnt="3">
        <dgm:presLayoutVars>
          <dgm:bulletEnabled val="1"/>
        </dgm:presLayoutVars>
      </dgm:prSet>
      <dgm:spPr/>
    </dgm:pt>
    <dgm:pt modelId="{304C9D7C-B8D8-4A55-85BE-E7E533FBDA4F}" type="pres">
      <dgm:prSet presAssocID="{6100487F-CF4F-4893-8CD2-A5F8F71E71C7}" presName="bullet3c" presStyleLbl="node1" presStyleIdx="2" presStyleCnt="3"/>
      <dgm:spPr/>
    </dgm:pt>
    <dgm:pt modelId="{9A6AE1F6-C2F3-4355-BD13-EBFB08BAE8A7}" type="pres">
      <dgm:prSet presAssocID="{6100487F-CF4F-4893-8CD2-A5F8F71E71C7}" presName="textBox3c" presStyleLbl="revTx" presStyleIdx="2" presStyleCnt="3" custScaleX="556651">
        <dgm:presLayoutVars>
          <dgm:bulletEnabled val="1"/>
        </dgm:presLayoutVars>
      </dgm:prSet>
      <dgm:spPr/>
    </dgm:pt>
  </dgm:ptLst>
  <dgm:cxnLst>
    <dgm:cxn modelId="{2C5758A1-F716-4401-8A61-C01338BCFBBA}" type="presOf" srcId="{6100487F-CF4F-4893-8CD2-A5F8F71E71C7}" destId="{9A6AE1F6-C2F3-4355-BD13-EBFB08BAE8A7}" srcOrd="0" destOrd="0" presId="urn:microsoft.com/office/officeart/2005/8/layout/arrow2"/>
    <dgm:cxn modelId="{54A836A4-016B-47E2-9405-DDA5872C0FD4}" srcId="{0EE39F78-7E26-465E-8290-70EB7CD1E32E}" destId="{6100487F-CF4F-4893-8CD2-A5F8F71E71C7}" srcOrd="2" destOrd="0" parTransId="{972E4D07-447E-43F2-BC4E-380622AABE2F}" sibTransId="{40CE46D1-2CEA-4863-BC1F-6FA7A56195B1}"/>
    <dgm:cxn modelId="{E18D66D3-870F-439C-B904-DF563FC884D5}" srcId="{0EE39F78-7E26-465E-8290-70EB7CD1E32E}" destId="{DF1F3CCD-B92B-43DF-A789-1A9B8EA849F9}" srcOrd="0" destOrd="0" parTransId="{9CD3C7BD-F726-4312-9A3D-1271EB26B5BC}" sibTransId="{799654FE-537E-4FF8-98DC-02917C54124F}"/>
    <dgm:cxn modelId="{6ED552D9-6B74-4C4D-A39B-57DAD3FD3E0C}" srcId="{0EE39F78-7E26-465E-8290-70EB7CD1E32E}" destId="{94A878A7-6661-42D4-8CC3-558D69044F84}" srcOrd="1" destOrd="0" parTransId="{71B6DED9-0E7B-428E-AA2A-D573FED0A80A}" sibTransId="{9B6137FB-2FD7-4B30-AD16-A5C8811E9E86}"/>
    <dgm:cxn modelId="{3C3083DA-F888-4CE2-B0FF-64A1595E6E29}" type="presOf" srcId="{DF1F3CCD-B92B-43DF-A789-1A9B8EA849F9}" destId="{08D96E94-4863-4799-A220-D189A7670A23}" srcOrd="0" destOrd="0" presId="urn:microsoft.com/office/officeart/2005/8/layout/arrow2"/>
    <dgm:cxn modelId="{7B192AEA-13B2-4E0D-A4A5-BA267A110CB5}" type="presOf" srcId="{94A878A7-6661-42D4-8CC3-558D69044F84}" destId="{480374F3-70C9-481F-9994-9770D9BCC702}" srcOrd="0" destOrd="0" presId="urn:microsoft.com/office/officeart/2005/8/layout/arrow2"/>
    <dgm:cxn modelId="{5052CCF9-B916-4E2C-A69A-2928C85ADA13}" type="presOf" srcId="{0EE39F78-7E26-465E-8290-70EB7CD1E32E}" destId="{C3B20BE6-5B8F-4DFD-BE63-BEC8C3D38A57}" srcOrd="0" destOrd="0" presId="urn:microsoft.com/office/officeart/2005/8/layout/arrow2"/>
    <dgm:cxn modelId="{312C47D4-F1A5-44A1-964B-9BF68B28D99F}" type="presParOf" srcId="{C3B20BE6-5B8F-4DFD-BE63-BEC8C3D38A57}" destId="{878036CA-FFD3-41DE-9468-2349E8850438}" srcOrd="0" destOrd="0" presId="urn:microsoft.com/office/officeart/2005/8/layout/arrow2"/>
    <dgm:cxn modelId="{0A903E91-A1ED-48E1-83D6-3BC50D145331}" type="presParOf" srcId="{C3B20BE6-5B8F-4DFD-BE63-BEC8C3D38A57}" destId="{D5776EA3-8552-4974-A1A4-BA5A007367E7}" srcOrd="1" destOrd="0" presId="urn:microsoft.com/office/officeart/2005/8/layout/arrow2"/>
    <dgm:cxn modelId="{C1AB35F0-19A9-43FC-8CA1-B024B55B22A2}" type="presParOf" srcId="{D5776EA3-8552-4974-A1A4-BA5A007367E7}" destId="{64FF7114-BCB4-4726-9A35-3E32329AB0DD}" srcOrd="0" destOrd="0" presId="urn:microsoft.com/office/officeart/2005/8/layout/arrow2"/>
    <dgm:cxn modelId="{74590176-19A6-469E-9878-C1ECDC819495}" type="presParOf" srcId="{D5776EA3-8552-4974-A1A4-BA5A007367E7}" destId="{08D96E94-4863-4799-A220-D189A7670A23}" srcOrd="1" destOrd="0" presId="urn:microsoft.com/office/officeart/2005/8/layout/arrow2"/>
    <dgm:cxn modelId="{AA9F14BE-6F5C-4750-8067-64B319AE6E04}" type="presParOf" srcId="{D5776EA3-8552-4974-A1A4-BA5A007367E7}" destId="{82BFD932-F7E2-40F0-9C43-C9D72AAF10E1}" srcOrd="2" destOrd="0" presId="urn:microsoft.com/office/officeart/2005/8/layout/arrow2"/>
    <dgm:cxn modelId="{1210A698-7A28-4A98-B3E1-11C527F5B1F9}" type="presParOf" srcId="{D5776EA3-8552-4974-A1A4-BA5A007367E7}" destId="{480374F3-70C9-481F-9994-9770D9BCC702}" srcOrd="3" destOrd="0" presId="urn:microsoft.com/office/officeart/2005/8/layout/arrow2"/>
    <dgm:cxn modelId="{632627B5-5673-4CA6-B8ED-10D9B3549732}" type="presParOf" srcId="{D5776EA3-8552-4974-A1A4-BA5A007367E7}" destId="{304C9D7C-B8D8-4A55-85BE-E7E533FBDA4F}" srcOrd="4" destOrd="0" presId="urn:microsoft.com/office/officeart/2005/8/layout/arrow2"/>
    <dgm:cxn modelId="{F3FAA504-4649-49CE-A29E-50E57D577074}" type="presParOf" srcId="{D5776EA3-8552-4974-A1A4-BA5A007367E7}" destId="{9A6AE1F6-C2F3-4355-BD13-EBFB08BAE8A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036CA-FFD3-41DE-9468-2349E8850438}">
      <dsp:nvSpPr>
        <dsp:cNvPr id="0" name=""/>
        <dsp:cNvSpPr/>
      </dsp:nvSpPr>
      <dsp:spPr>
        <a:xfrm>
          <a:off x="1121383" y="0"/>
          <a:ext cx="1482051" cy="92628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FF7114-BCB4-4726-9A35-3E32329AB0DD}">
      <dsp:nvSpPr>
        <dsp:cNvPr id="0" name=""/>
        <dsp:cNvSpPr/>
      </dsp:nvSpPr>
      <dsp:spPr>
        <a:xfrm>
          <a:off x="699502" y="639319"/>
          <a:ext cx="38533" cy="385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96E94-4863-4799-A220-D189A7670A23}">
      <dsp:nvSpPr>
        <dsp:cNvPr id="0" name=""/>
        <dsp:cNvSpPr/>
      </dsp:nvSpPr>
      <dsp:spPr>
        <a:xfrm>
          <a:off x="602252" y="685961"/>
          <a:ext cx="578352" cy="212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18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>
            <a:solidFill>
              <a:schemeClr val="bg1"/>
            </a:solidFill>
          </a:endParaRPr>
        </a:p>
      </dsp:txBody>
      <dsp:txXfrm>
        <a:off x="602252" y="685961"/>
        <a:ext cx="578352" cy="212946"/>
      </dsp:txXfrm>
    </dsp:sp>
    <dsp:sp modelId="{82BFD932-F7E2-40F0-9C43-C9D72AAF10E1}">
      <dsp:nvSpPr>
        <dsp:cNvPr id="0" name=""/>
        <dsp:cNvSpPr/>
      </dsp:nvSpPr>
      <dsp:spPr>
        <a:xfrm>
          <a:off x="1039633" y="387556"/>
          <a:ext cx="69656" cy="696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374F3-70C9-481F-9994-9770D9BCC702}">
      <dsp:nvSpPr>
        <dsp:cNvPr id="0" name=""/>
        <dsp:cNvSpPr/>
      </dsp:nvSpPr>
      <dsp:spPr>
        <a:xfrm>
          <a:off x="1074461" y="422384"/>
          <a:ext cx="355692" cy="503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09" tIns="0" rIns="0" bIns="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chemeClr val="bg1"/>
            </a:solidFill>
          </a:endParaRPr>
        </a:p>
      </dsp:txBody>
      <dsp:txXfrm>
        <a:off x="1074461" y="422384"/>
        <a:ext cx="355692" cy="503897"/>
      </dsp:txXfrm>
    </dsp:sp>
    <dsp:sp modelId="{304C9D7C-B8D8-4A55-85BE-E7E533FBDA4F}">
      <dsp:nvSpPr>
        <dsp:cNvPr id="0" name=""/>
        <dsp:cNvSpPr/>
      </dsp:nvSpPr>
      <dsp:spPr>
        <a:xfrm>
          <a:off x="1448679" y="234349"/>
          <a:ext cx="96333" cy="963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6AE1F6-C2F3-4355-BD13-EBFB08BAE8A7}">
      <dsp:nvSpPr>
        <dsp:cNvPr id="0" name=""/>
        <dsp:cNvSpPr/>
      </dsp:nvSpPr>
      <dsp:spPr>
        <a:xfrm>
          <a:off x="684710" y="282516"/>
          <a:ext cx="1979964" cy="643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45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Crowley, La</a:t>
          </a:r>
        </a:p>
      </dsp:txBody>
      <dsp:txXfrm>
        <a:off x="684710" y="282516"/>
        <a:ext cx="1979964" cy="643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0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91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53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458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6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39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69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9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1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7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37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86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0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39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82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477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1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0672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image" Target="../media/image8.gif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112E-874A-46F7-88AF-D9F28BA1B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267" y="922055"/>
            <a:ext cx="9448800" cy="1825096"/>
          </a:xfrm>
        </p:spPr>
        <p:txBody>
          <a:bodyPr/>
          <a:lstStyle/>
          <a:p>
            <a:r>
              <a:rPr lang="en-US" dirty="0"/>
              <a:t>682 </a:t>
            </a:r>
            <a:r>
              <a:rPr lang="en-US" dirty="0" err="1"/>
              <a:t>Maraist</a:t>
            </a:r>
            <a:r>
              <a:rPr lang="en-US" dirty="0"/>
              <a:t> Rd</a:t>
            </a:r>
            <a:br>
              <a:rPr lang="en-US" dirty="0"/>
            </a:br>
            <a:r>
              <a:rPr lang="en-US" dirty="0"/>
              <a:t>754 Acres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71423-614A-47AE-94BB-8EF4F2176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419" y="2574582"/>
            <a:ext cx="9448800" cy="685800"/>
          </a:xfrm>
        </p:spPr>
        <p:txBody>
          <a:bodyPr/>
          <a:lstStyle/>
          <a:p>
            <a:r>
              <a:rPr lang="en-US" dirty="0"/>
              <a:t>Crowley , Louisiana</a:t>
            </a:r>
          </a:p>
        </p:txBody>
      </p:sp>
      <p:pic>
        <p:nvPicPr>
          <p:cNvPr id="6" name="Picture 5" descr="A deer standing in a field&#10;&#10;Description automatically generated">
            <a:extLst>
              <a:ext uri="{FF2B5EF4-FFF2-40B4-BE49-F238E27FC236}">
                <a16:creationId xmlns:a16="http://schemas.microsoft.com/office/drawing/2014/main" id="{D19F8AF3-D4AC-4E57-BFD5-8A17530B8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129" y="1957387"/>
            <a:ext cx="3259098" cy="1825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49A15F-AE98-438C-A09D-5554F943E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324" y="2951212"/>
            <a:ext cx="3173790" cy="2380343"/>
          </a:xfrm>
          <a:prstGeom prst="rect">
            <a:avLst/>
          </a:prstGeom>
        </p:spPr>
      </p:pic>
      <p:pic>
        <p:nvPicPr>
          <p:cNvPr id="10" name="Picture 9" descr="A large green field&#10;&#10;Description automatically generated">
            <a:extLst>
              <a:ext uri="{FF2B5EF4-FFF2-40B4-BE49-F238E27FC236}">
                <a16:creationId xmlns:a16="http://schemas.microsoft.com/office/drawing/2014/main" id="{EAA8233D-7CE1-4CCF-BDFB-48D4AB41D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4383" y="3812493"/>
            <a:ext cx="2930455" cy="220083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B883D6-D262-4016-A6B2-B8E7B056BC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78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3682" y="4267199"/>
            <a:ext cx="901547" cy="90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6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nxhunt">
            <a:extLst>
              <a:ext uri="{FF2B5EF4-FFF2-40B4-BE49-F238E27FC236}">
                <a16:creationId xmlns:a16="http://schemas.microsoft.com/office/drawing/2014/main" id="{D8885DAC-66FF-46F0-B1AA-F5BD5AFF3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26" y="964846"/>
            <a:ext cx="10901658" cy="557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901B0D-23FD-4AE0-8935-C0E16DE1A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7127" y="57104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1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C5B51-512C-4869-AAAB-F8DFA1AAA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Possibilities for this Property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019CC-7588-4C8A-8DAA-A1EF38A4B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Rice  Farming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751B-3DA0-4A93-A7CE-720B80615C7A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24587" y="2955614"/>
            <a:ext cx="3456432" cy="331413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F4311-9DB8-4DE3-B40C-AC3490B67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     Horses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85F9A4-C285-4161-A533-65720AC88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       Cattle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0F53F5-058E-4E08-9D2F-7FBAADEFC19D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Image result for rice farm">
            <a:extLst>
              <a:ext uri="{FF2B5EF4-FFF2-40B4-BE49-F238E27FC236}">
                <a16:creationId xmlns:a16="http://schemas.microsoft.com/office/drawing/2014/main" id="{F3CE8F86-100E-43FE-AFFB-AF52E58A3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7" y="2955128"/>
            <a:ext cx="3456432" cy="331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cattle farm">
            <a:extLst>
              <a:ext uri="{FF2B5EF4-FFF2-40B4-BE49-F238E27FC236}">
                <a16:creationId xmlns:a16="http://schemas.microsoft.com/office/drawing/2014/main" id="{C58F0623-DDFB-4A3A-919E-DFC34FA5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2904565"/>
            <a:ext cx="3445918" cy="331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Horse Ranch">
            <a:extLst>
              <a:ext uri="{FF2B5EF4-FFF2-40B4-BE49-F238E27FC236}">
                <a16:creationId xmlns:a16="http://schemas.microsoft.com/office/drawing/2014/main" id="{5EFB0F57-F50C-44C6-A47A-6EC94E111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31286"/>
            <a:ext cx="3307767" cy="331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CC3F8A4-D6AB-4629-9713-2FAA5FD1F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4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4153">
        <p:fade/>
      </p:transition>
    </mc:Choice>
    <mc:Fallback>
      <p:transition advClick="0" advTm="141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D327-855D-4D2B-B0DA-75CBA938C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1001315"/>
            <a:ext cx="4114800" cy="866774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Other Possibilities</a:t>
            </a:r>
          </a:p>
        </p:txBody>
      </p:sp>
      <p:pic>
        <p:nvPicPr>
          <p:cNvPr id="9220" name="Picture 4" descr="Image result for crawfish farming in louisiana">
            <a:extLst>
              <a:ext uri="{FF2B5EF4-FFF2-40B4-BE49-F238E27FC236}">
                <a16:creationId xmlns:a16="http://schemas.microsoft.com/office/drawing/2014/main" id="{8688EC01-759D-461B-BE96-9338C590F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87" y="3124198"/>
            <a:ext cx="4090087" cy="309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solar farming">
            <a:extLst>
              <a:ext uri="{FF2B5EF4-FFF2-40B4-BE49-F238E27FC236}">
                <a16:creationId xmlns:a16="http://schemas.microsoft.com/office/drawing/2014/main" id="{1EDCA6CE-171B-41D7-9C71-1E049F2A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2" y="1162617"/>
            <a:ext cx="5133975" cy="340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B8A1A9D-7944-40CC-9951-E4027CB39F7C}"/>
              </a:ext>
            </a:extLst>
          </p:cNvPr>
          <p:cNvSpPr txBox="1">
            <a:spLocks/>
          </p:cNvSpPr>
          <p:nvPr/>
        </p:nvSpPr>
        <p:spPr>
          <a:xfrm>
            <a:off x="557212" y="1997867"/>
            <a:ext cx="4114800" cy="866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Crawfish Farm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9FE241-0F60-431C-93FC-B37A984744D7}"/>
              </a:ext>
            </a:extLst>
          </p:cNvPr>
          <p:cNvSpPr txBox="1">
            <a:spLocks/>
          </p:cNvSpPr>
          <p:nvPr/>
        </p:nvSpPr>
        <p:spPr>
          <a:xfrm>
            <a:off x="6605587" y="4671440"/>
            <a:ext cx="4114800" cy="866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Solar Farming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54A540F-8E33-4911-854C-3FB8C79DE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1162" y="4928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4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1663">
        <p:fade/>
      </p:transition>
    </mc:Choice>
    <mc:Fallback>
      <p:transition advClick="0" advTm="416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AEC3D5-1BA0-434F-BD4F-1C79E67AD436}"/>
              </a:ext>
            </a:extLst>
          </p:cNvPr>
          <p:cNvSpPr/>
          <p:nvPr/>
        </p:nvSpPr>
        <p:spPr>
          <a:xfrm>
            <a:off x="3381952" y="476309"/>
            <a:ext cx="54280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$3,448 per Acre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E0BC66-7460-46FB-8493-D2884C72E2F6}"/>
              </a:ext>
            </a:extLst>
          </p:cNvPr>
          <p:cNvSpPr/>
          <p:nvPr/>
        </p:nvSpPr>
        <p:spPr>
          <a:xfrm>
            <a:off x="2181302" y="1399639"/>
            <a:ext cx="782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Asking Price $2,600,000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FB306F-9F82-493B-BAF3-BC833DE97DD0}"/>
              </a:ext>
            </a:extLst>
          </p:cNvPr>
          <p:cNvSpPr/>
          <p:nvPr/>
        </p:nvSpPr>
        <p:spPr>
          <a:xfrm>
            <a:off x="467691" y="2322969"/>
            <a:ext cx="11256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Land only, No Equipment or crop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841CD3-7BD0-4E21-BAFE-CA022A38B66B}"/>
              </a:ext>
            </a:extLst>
          </p:cNvPr>
          <p:cNvSpPr/>
          <p:nvPr/>
        </p:nvSpPr>
        <p:spPr>
          <a:xfrm>
            <a:off x="1946894" y="3429000"/>
            <a:ext cx="7555273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Contact Ron Gaubert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(337) 280-2550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42" name="Picture 2" descr="Image result for keaty real estate">
            <a:extLst>
              <a:ext uri="{FF2B5EF4-FFF2-40B4-BE49-F238E27FC236}">
                <a16:creationId xmlns:a16="http://schemas.microsoft.com/office/drawing/2014/main" id="{8F203148-6815-43C9-AEFE-B0DE6C76D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5629275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2D7E18C-9F21-48F4-8BA4-2AAC4C25A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6829" y="562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4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quirrel standing on a field&#10;&#10;Description automatically generated">
            <a:extLst>
              <a:ext uri="{FF2B5EF4-FFF2-40B4-BE49-F238E27FC236}">
                <a16:creationId xmlns:a16="http://schemas.microsoft.com/office/drawing/2014/main" id="{113A61A9-7AD4-472A-A0F9-CB43E26F4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320471"/>
            <a:ext cx="6846900" cy="52907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4713A6-067D-4C27-B1FA-7761A9F6067B}"/>
              </a:ext>
            </a:extLst>
          </p:cNvPr>
          <p:cNvSpPr/>
          <p:nvPr/>
        </p:nvSpPr>
        <p:spPr>
          <a:xfrm>
            <a:off x="7354900" y="2136338"/>
            <a:ext cx="47003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Abundant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Hunting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pportunities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C11CCD-A45A-429C-ABC1-D92BE1F10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1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4731">
        <p:fade/>
      </p:transition>
    </mc:Choice>
    <mc:Fallback>
      <p:transition advClick="0" advTm="247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CD451B1-5296-4BA6-9219-F06ABA3FC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754" y="1039132"/>
            <a:ext cx="5836104" cy="5493719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0F2782E-AB4D-4167-95FA-814CD219B7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0050581"/>
              </p:ext>
            </p:extLst>
          </p:nvPr>
        </p:nvGraphicFramePr>
        <p:xfrm>
          <a:off x="4874608" y="4511964"/>
          <a:ext cx="3175957" cy="926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F7428B93-6B7E-4B07-ADD7-C16060466EE4}"/>
              </a:ext>
            </a:extLst>
          </p:cNvPr>
          <p:cNvSpPr txBox="1">
            <a:spLocks/>
          </p:cNvSpPr>
          <p:nvPr/>
        </p:nvSpPr>
        <p:spPr>
          <a:xfrm>
            <a:off x="0" y="2919217"/>
            <a:ext cx="5314950" cy="181171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Approximately</a:t>
            </a:r>
          </a:p>
          <a:p>
            <a:r>
              <a:rPr lang="en-US" sz="3600" dirty="0"/>
              <a:t>2 Miles south of I-10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93F9896-7CAB-45CF-B490-0180579E6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3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4890">
        <p:fade/>
      </p:transition>
    </mc:Choice>
    <mc:Fallback>
      <p:transition advClick="0" advTm="14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rowley-Aerea with red line showing area">
            <a:extLst>
              <a:ext uri="{FF2B5EF4-FFF2-40B4-BE49-F238E27FC236}">
                <a16:creationId xmlns:a16="http://schemas.microsoft.com/office/drawing/2014/main" id="{3E60D9B9-309D-46A2-B6D7-6A19FD065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1211263"/>
            <a:ext cx="9051925" cy="544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4EEA12-8ADB-44DD-B025-3E52AD66FC47}"/>
              </a:ext>
            </a:extLst>
          </p:cNvPr>
          <p:cNvSpPr/>
          <p:nvPr/>
        </p:nvSpPr>
        <p:spPr>
          <a:xfrm>
            <a:off x="4531519" y="3781722"/>
            <a:ext cx="3414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754 Acres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47D1B4-26BA-4882-9A4E-9ABA319DC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4372">
        <p:fade/>
      </p:transition>
    </mc:Choice>
    <mc:Fallback>
      <p:transition advClick="0" advTm="14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_3809">
            <a:extLst>
              <a:ext uri="{FF2B5EF4-FFF2-40B4-BE49-F238E27FC236}">
                <a16:creationId xmlns:a16="http://schemas.microsoft.com/office/drawing/2014/main" id="{1EA74D67-95A7-4617-AA25-8622B4262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74" y="1252330"/>
            <a:ext cx="705802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36A157-C1C2-482F-9355-09A47725403B}"/>
              </a:ext>
            </a:extLst>
          </p:cNvPr>
          <p:cNvSpPr txBox="1">
            <a:spLocks/>
          </p:cNvSpPr>
          <p:nvPr/>
        </p:nvSpPr>
        <p:spPr>
          <a:xfrm>
            <a:off x="0" y="2814637"/>
            <a:ext cx="4114800" cy="866774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Precision Graded Land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2D629E-3BE9-49D7-92EB-3578F4C15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2729">
        <p:fade/>
      </p:transition>
    </mc:Choice>
    <mc:Fallback>
      <p:transition advClick="0" advTm="227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-4">
            <a:extLst>
              <a:ext uri="{FF2B5EF4-FFF2-40B4-BE49-F238E27FC236}">
                <a16:creationId xmlns:a16="http://schemas.microsoft.com/office/drawing/2014/main" id="{2436134C-657B-461E-8751-08E262506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049450"/>
            <a:ext cx="7743826" cy="580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D509CF-69BB-4540-B88D-E119A5C159D7}"/>
              </a:ext>
            </a:extLst>
          </p:cNvPr>
          <p:cNvSpPr txBox="1">
            <a:spLocks/>
          </p:cNvSpPr>
          <p:nvPr/>
        </p:nvSpPr>
        <p:spPr>
          <a:xfrm>
            <a:off x="-1714501" y="2847976"/>
            <a:ext cx="4114800" cy="866774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Camp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60CAB8-556A-4C24-9DB0-809B64764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2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-3">
            <a:extLst>
              <a:ext uri="{FF2B5EF4-FFF2-40B4-BE49-F238E27FC236}">
                <a16:creationId xmlns:a16="http://schemas.microsoft.com/office/drawing/2014/main" id="{7D6935B8-D5F4-4DF7-B390-DE631277E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486" y="0"/>
            <a:ext cx="9051925" cy="678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63B40E-A313-4134-A8F2-11F34CF56579}"/>
              </a:ext>
            </a:extLst>
          </p:cNvPr>
          <p:cNvSpPr txBox="1"/>
          <p:nvPr/>
        </p:nvSpPr>
        <p:spPr>
          <a:xfrm>
            <a:off x="2922104" y="636104"/>
            <a:ext cx="55258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2100 </a:t>
            </a:r>
            <a:r>
              <a:rPr lang="en-US" sz="4400" dirty="0" err="1"/>
              <a:t>Sq</a:t>
            </a:r>
            <a:r>
              <a:rPr lang="en-US" sz="4400" dirty="0"/>
              <a:t> Foot Camp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9D3551-5158-490C-A24B-FB3A42F97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0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4-2">
            <a:extLst>
              <a:ext uri="{FF2B5EF4-FFF2-40B4-BE49-F238E27FC236}">
                <a16:creationId xmlns:a16="http://schemas.microsoft.com/office/drawing/2014/main" id="{279BB15E-6DEE-4F6C-BAF7-D60CDD10C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906" y="715617"/>
            <a:ext cx="6775312" cy="508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B577EA-B56E-4BD8-B7F2-A35A84DE6099}"/>
              </a:ext>
            </a:extLst>
          </p:cNvPr>
          <p:cNvSpPr txBox="1"/>
          <p:nvPr/>
        </p:nvSpPr>
        <p:spPr>
          <a:xfrm>
            <a:off x="1192696" y="2286000"/>
            <a:ext cx="30413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12 Acre Stocked Lake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F65E55-7632-4F91-ACC1-01BDD754C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6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2633">
        <p:fade/>
      </p:transition>
    </mc:Choice>
    <mc:Fallback>
      <p:transition advClick="0" advTm="126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6A40E-39CF-4B0F-B830-92FE0EAF5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graded 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B2859-1ABF-4326-901F-2186EC9AB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330 Acres Irrigated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B1F31-4138-4814-960E-53CFFF257948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9A0E7-1090-4DD3-844F-193F347C8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424 Wooded Acres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6D4D2-F4A3-45AB-99F3-387E060DE635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931D1D-7666-43C8-87B9-F42DA28A57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Storage Buildings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B24B76-EB6C-4825-AD2E-3813DF918C17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A train crossing a bridge over a river with a lush green field&#10;&#10;Description automatically generated">
            <a:extLst>
              <a:ext uri="{FF2B5EF4-FFF2-40B4-BE49-F238E27FC236}">
                <a16:creationId xmlns:a16="http://schemas.microsoft.com/office/drawing/2014/main" id="{A41EF583-653E-44C5-B663-0E0D4B49F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68" y="2955614"/>
            <a:ext cx="3454579" cy="32630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3578DC-1003-4848-90CE-A35A8CFF2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858" y="2955613"/>
            <a:ext cx="3456432" cy="3231495"/>
          </a:xfrm>
          <a:prstGeom prst="rect">
            <a:avLst/>
          </a:prstGeom>
        </p:spPr>
      </p:pic>
      <p:pic>
        <p:nvPicPr>
          <p:cNvPr id="14" name="Picture 13" descr="A large green field&#10;&#10;Description automatically generated">
            <a:extLst>
              <a:ext uri="{FF2B5EF4-FFF2-40B4-BE49-F238E27FC236}">
                <a16:creationId xmlns:a16="http://schemas.microsoft.com/office/drawing/2014/main" id="{00A03EAD-FBF5-464B-B67A-1145506403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917" y="2955613"/>
            <a:ext cx="3456432" cy="326307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F0F2A31-ACB1-430C-AE93-BC9B61A9F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153</TotalTime>
  <Words>84</Words>
  <Application>Microsoft Office PowerPoint</Application>
  <PresentationFormat>Widescreen</PresentationFormat>
  <Paragraphs>29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Century Gothic</vt:lpstr>
      <vt:lpstr>Vapor Trail</vt:lpstr>
      <vt:lpstr>682 Maraist Rd 754 Acres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Precision graded Land</vt:lpstr>
      <vt:lpstr>PowerPoint Presentation</vt:lpstr>
      <vt:lpstr>Possibilities for this Property</vt:lpstr>
      <vt:lpstr>Other Possibilities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682 Maraist Rd 754 Acres</dc:title>
  <dc:creator>Ron Gaubert</dc:creator>
  <cp:lastModifiedBy>Ron Gaubert</cp:lastModifiedBy>
  <cp:revision>11</cp:revision>
  <dcterms:created xsi:type="dcterms:W3CDTF">2019-08-13T04:45:38Z</dcterms:created>
  <dcterms:modified xsi:type="dcterms:W3CDTF">2019-08-13T08:34:41Z</dcterms:modified>
</cp:coreProperties>
</file>