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F1B"/>
    <a:srgbClr val="950608"/>
    <a:srgbClr val="941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57"/>
    <p:restoredTop sz="97023"/>
  </p:normalViewPr>
  <p:slideViewPr>
    <p:cSldViewPr snapToGrid="0" snapToObjects="1">
      <p:cViewPr varScale="1">
        <p:scale>
          <a:sx n="85" d="100"/>
          <a:sy n="85" d="100"/>
        </p:scale>
        <p:origin x="2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04F-D5D0-394F-A403-648D1DA6D1B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65E-F819-C349-9962-E509B3707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04F-D5D0-394F-A403-648D1DA6D1B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65E-F819-C349-9962-E509B3707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2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04F-D5D0-394F-A403-648D1DA6D1B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65E-F819-C349-9962-E509B3707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6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04F-D5D0-394F-A403-648D1DA6D1B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65E-F819-C349-9962-E509B3707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04F-D5D0-394F-A403-648D1DA6D1B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65E-F819-C349-9962-E509B3707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4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04F-D5D0-394F-A403-648D1DA6D1B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65E-F819-C349-9962-E509B3707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9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04F-D5D0-394F-A403-648D1DA6D1B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65E-F819-C349-9962-E509B3707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04F-D5D0-394F-A403-648D1DA6D1B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65E-F819-C349-9962-E509B3707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9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04F-D5D0-394F-A403-648D1DA6D1B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65E-F819-C349-9962-E509B3707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5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04F-D5D0-394F-A403-648D1DA6D1B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65E-F819-C349-9962-E509B3707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04F-D5D0-394F-A403-648D1DA6D1B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C65E-F819-C349-9962-E509B3707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0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9B04F-D5D0-394F-A403-648D1DA6D1B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C65E-F819-C349-9962-E509B3707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0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580" y="4404380"/>
            <a:ext cx="625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F5F1B"/>
                </a:solidFill>
                <a:latin typeface="Arial" panose="020B0604020202020204" pitchFamily="34" charset="0"/>
                <a:ea typeface="Corbel" charset="0"/>
                <a:cs typeface="Arial" panose="020B0604020202020204" pitchFamily="34" charset="0"/>
              </a:rPr>
              <a:t>Premier Property! 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265426" y="325187"/>
            <a:ext cx="632714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14" y="6829223"/>
            <a:ext cx="893079" cy="1116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120" y="4882894"/>
            <a:ext cx="5987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Amazing Location! Gorgeous 46.9 acre property with multiple locations for a beautiful homesite. Rolling hills. Great views. Front pond has a pier. Minutes from downtown, yet out of city limits. High end fencing and cross fencing. Area near highway has electric/</a:t>
            </a:r>
          </a:p>
          <a:p>
            <a:pPr algn="ctr"/>
            <a:r>
              <a:rPr lang="en-US" sz="1600" b="1" dirty="0"/>
              <a:t>water/septic and is set up to use well water or coop water. Building on site has concrete floor in part of it. One of a kind!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8DA93A-B136-D64C-8505-12283016C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130" y="7951123"/>
            <a:ext cx="1428648" cy="1103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5D4F43-6401-944C-BBEA-B084C4D804CA}"/>
              </a:ext>
            </a:extLst>
          </p:cNvPr>
          <p:cNvSpPr txBox="1"/>
          <p:nvPr/>
        </p:nvSpPr>
        <p:spPr>
          <a:xfrm>
            <a:off x="1887412" y="8158906"/>
            <a:ext cx="292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Listing agent: </a:t>
            </a:r>
            <a:r>
              <a:rPr lang="en-US" sz="1600" b="1" dirty="0"/>
              <a:t>Jane Blount</a:t>
            </a:r>
          </a:p>
          <a:p>
            <a:pPr algn="ctr"/>
            <a:r>
              <a:rPr lang="en-US" sz="1600" b="1" dirty="0"/>
              <a:t>214-250-4119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51527D-BFA6-034E-94C2-FDB3055EE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01" y="457696"/>
            <a:ext cx="4940598" cy="3705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8005D6-04F3-AA4E-8AA9-999C593FE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09" y="8285450"/>
            <a:ext cx="407484" cy="481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49FEC8-28E3-EA4A-B510-8E69176B4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03" y="8262109"/>
            <a:ext cx="509900" cy="4815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CC75BE-167D-7E4D-93A7-6E87C5D676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903" y="6706037"/>
            <a:ext cx="1757473" cy="13181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D30DAB-C76A-C14E-AC77-E030D9B721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513" y="6692088"/>
            <a:ext cx="1729553" cy="12971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F3572F-E648-D44E-8048-BDC9AB037E01}"/>
              </a:ext>
            </a:extLst>
          </p:cNvPr>
          <p:cNvSpPr txBox="1"/>
          <p:nvPr/>
        </p:nvSpPr>
        <p:spPr>
          <a:xfrm>
            <a:off x="4075527" y="746058"/>
            <a:ext cx="2203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$325,000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8FEF5-2758-F34A-A8D6-1AF2D190CF70}"/>
              </a:ext>
            </a:extLst>
          </p:cNvPr>
          <p:cNvSpPr txBox="1"/>
          <p:nvPr/>
        </p:nvSpPr>
        <p:spPr>
          <a:xfrm>
            <a:off x="1289726" y="4183922"/>
            <a:ext cx="410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1F5F1B"/>
                </a:solidFill>
              </a:rPr>
              <a:t>2440 US Hwy 96 N in Center Texas</a:t>
            </a:r>
          </a:p>
        </p:txBody>
      </p:sp>
    </p:spTree>
    <p:extLst>
      <p:ext uri="{BB962C8B-B14F-4D97-AF65-F5344CB8AC3E}">
        <p14:creationId xmlns:p14="http://schemas.microsoft.com/office/powerpoint/2010/main" val="5327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24526</TotalTime>
  <Words>100</Words>
  <Application>Microsoft Macintosh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Corbel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jane blount</cp:lastModifiedBy>
  <cp:revision>73</cp:revision>
  <cp:lastPrinted>2018-08-08T15:12:56Z</cp:lastPrinted>
  <dcterms:created xsi:type="dcterms:W3CDTF">2017-01-28T20:19:58Z</dcterms:created>
  <dcterms:modified xsi:type="dcterms:W3CDTF">2019-10-29T19:43:45Z</dcterms:modified>
</cp:coreProperties>
</file>