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8" r:id="rId5"/>
    <p:sldId id="259"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4791D-0219-4DC6-9A9A-92864206331F}" v="4" dt="2020-04-08T21:28:16.861"/>
    <p1510:client id="{AB9DA374-891B-278E-48FC-D6186BDB35A5}" v="3" dt="2020-04-08T21:31:05.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org" userId="8734b965d761ec2d" providerId="LiveId" clId="{82E95D7F-729F-4BE1-9DC8-2334BC1319E2}"/>
    <pc:docChg chg="modSld">
      <pc:chgData name="Amy Sorg" userId="8734b965d761ec2d" providerId="LiveId" clId="{82E95D7F-729F-4BE1-9DC8-2334BC1319E2}" dt="2020-04-08T21:28:16.861" v="279"/>
      <pc:docMkLst>
        <pc:docMk/>
      </pc:docMkLst>
      <pc:sldChg chg="addSp delSp modSp">
        <pc:chgData name="Amy Sorg" userId="8734b965d761ec2d" providerId="LiveId" clId="{82E95D7F-729F-4BE1-9DC8-2334BC1319E2}" dt="2020-04-08T21:26:24.132" v="103" actId="20577"/>
        <pc:sldMkLst>
          <pc:docMk/>
          <pc:sldMk cId="3775463373" sldId="258"/>
        </pc:sldMkLst>
        <pc:spChg chg="mod">
          <ac:chgData name="Amy Sorg" userId="8734b965d761ec2d" providerId="LiveId" clId="{82E95D7F-729F-4BE1-9DC8-2334BC1319E2}" dt="2020-04-08T21:25:27.953" v="11" actId="20577"/>
          <ac:spMkLst>
            <pc:docMk/>
            <pc:sldMk cId="3775463373" sldId="258"/>
            <ac:spMk id="3" creationId="{550C4B5C-87F7-4040-A57A-0F0596828498}"/>
          </ac:spMkLst>
        </pc:spChg>
        <pc:spChg chg="mod">
          <ac:chgData name="Amy Sorg" userId="8734b965d761ec2d" providerId="LiveId" clId="{82E95D7F-729F-4BE1-9DC8-2334BC1319E2}" dt="2020-04-08T21:25:43.599" v="21" actId="20577"/>
          <ac:spMkLst>
            <pc:docMk/>
            <pc:sldMk cId="3775463373" sldId="258"/>
            <ac:spMk id="5" creationId="{03DEF6FB-AEA0-4DE9-B099-D7694C6B030E}"/>
          </ac:spMkLst>
        </pc:spChg>
        <pc:spChg chg="mod">
          <ac:chgData name="Amy Sorg" userId="8734b965d761ec2d" providerId="LiveId" clId="{82E95D7F-729F-4BE1-9DC8-2334BC1319E2}" dt="2020-04-08T21:26:03.036" v="71" actId="20577"/>
          <ac:spMkLst>
            <pc:docMk/>
            <pc:sldMk cId="3775463373" sldId="258"/>
            <ac:spMk id="6" creationId="{1904795C-F680-49D7-8A9E-54778EBB4BDE}"/>
          </ac:spMkLst>
        </pc:spChg>
        <pc:spChg chg="mod">
          <ac:chgData name="Amy Sorg" userId="8734b965d761ec2d" providerId="LiveId" clId="{82E95D7F-729F-4BE1-9DC8-2334BC1319E2}" dt="2020-04-08T21:25:55.211" v="45" actId="20577"/>
          <ac:spMkLst>
            <pc:docMk/>
            <pc:sldMk cId="3775463373" sldId="258"/>
            <ac:spMk id="7" creationId="{ED71246E-0CE4-4BB9-8789-136D06489913}"/>
          </ac:spMkLst>
        </pc:spChg>
        <pc:spChg chg="mod">
          <ac:chgData name="Amy Sorg" userId="8734b965d761ec2d" providerId="LiveId" clId="{82E95D7F-729F-4BE1-9DC8-2334BC1319E2}" dt="2020-04-08T21:25:59.363" v="57" actId="20577"/>
          <ac:spMkLst>
            <pc:docMk/>
            <pc:sldMk cId="3775463373" sldId="258"/>
            <ac:spMk id="8" creationId="{3F814D58-8039-47F6-96AE-AF7F27BC9DAE}"/>
          </ac:spMkLst>
        </pc:spChg>
        <pc:spChg chg="mod">
          <ac:chgData name="Amy Sorg" userId="8734b965d761ec2d" providerId="LiveId" clId="{82E95D7F-729F-4BE1-9DC8-2334BC1319E2}" dt="2020-04-08T21:26:08.058" v="91" actId="20577"/>
          <ac:spMkLst>
            <pc:docMk/>
            <pc:sldMk cId="3775463373" sldId="258"/>
            <ac:spMk id="9" creationId="{4F81AF4E-B3EC-4C5B-8C00-B641548A2169}"/>
          </ac:spMkLst>
        </pc:spChg>
        <pc:spChg chg="mod">
          <ac:chgData name="Amy Sorg" userId="8734b965d761ec2d" providerId="LiveId" clId="{82E95D7F-729F-4BE1-9DC8-2334BC1319E2}" dt="2020-04-08T21:26:24.132" v="103" actId="20577"/>
          <ac:spMkLst>
            <pc:docMk/>
            <pc:sldMk cId="3775463373" sldId="258"/>
            <ac:spMk id="10" creationId="{05AC179E-B2B5-42B5-95FE-A5E91AF6DABB}"/>
          </ac:spMkLst>
        </pc:spChg>
        <pc:spChg chg="del">
          <ac:chgData name="Amy Sorg" userId="8734b965d761ec2d" providerId="LiveId" clId="{82E95D7F-729F-4BE1-9DC8-2334BC1319E2}" dt="2020-04-08T21:25:40.544" v="12"/>
          <ac:spMkLst>
            <pc:docMk/>
            <pc:sldMk cId="3775463373" sldId="258"/>
            <ac:spMk id="12" creationId="{C49BA867-2DBB-443B-9718-57FF862452B6}"/>
          </ac:spMkLst>
        </pc:spChg>
        <pc:picChg chg="add mod">
          <ac:chgData name="Amy Sorg" userId="8734b965d761ec2d" providerId="LiveId" clId="{82E95D7F-729F-4BE1-9DC8-2334BC1319E2}" dt="2020-04-08T21:25:40.544" v="12"/>
          <ac:picMkLst>
            <pc:docMk/>
            <pc:sldMk cId="3775463373" sldId="258"/>
            <ac:picMk id="4" creationId="{BA1A5062-6F3F-4245-9162-55331CC5325F}"/>
          </ac:picMkLst>
        </pc:picChg>
      </pc:sldChg>
      <pc:sldChg chg="addSp delSp modSp">
        <pc:chgData name="Amy Sorg" userId="8734b965d761ec2d" providerId="LiveId" clId="{82E95D7F-729F-4BE1-9DC8-2334BC1319E2}" dt="2020-04-08T21:28:16.861" v="279"/>
        <pc:sldMkLst>
          <pc:docMk/>
          <pc:sldMk cId="677612588" sldId="259"/>
        </pc:sldMkLst>
        <pc:spChg chg="mod">
          <ac:chgData name="Amy Sorg" userId="8734b965d761ec2d" providerId="LiveId" clId="{82E95D7F-729F-4BE1-9DC8-2334BC1319E2}" dt="2020-04-08T21:27:36.360" v="172" actId="122"/>
          <ac:spMkLst>
            <pc:docMk/>
            <pc:sldMk cId="677612588" sldId="259"/>
            <ac:spMk id="2" creationId="{15A16AF9-B19B-4D5E-BC9F-663AE5B12DC7}"/>
          </ac:spMkLst>
        </pc:spChg>
        <pc:spChg chg="mod">
          <ac:chgData name="Amy Sorg" userId="8734b965d761ec2d" providerId="LiveId" clId="{82E95D7F-729F-4BE1-9DC8-2334BC1319E2}" dt="2020-04-08T21:27:54.399" v="214" actId="20577"/>
          <ac:spMkLst>
            <pc:docMk/>
            <pc:sldMk cId="677612588" sldId="259"/>
            <ac:spMk id="5" creationId="{5247226F-C008-41EA-BE72-E6EAE0E56092}"/>
          </ac:spMkLst>
        </pc:spChg>
        <pc:spChg chg="mod">
          <ac:chgData name="Amy Sorg" userId="8734b965d761ec2d" providerId="LiveId" clId="{82E95D7F-729F-4BE1-9DC8-2334BC1319E2}" dt="2020-04-08T21:27:58.222" v="228" actId="20577"/>
          <ac:spMkLst>
            <pc:docMk/>
            <pc:sldMk cId="677612588" sldId="259"/>
            <ac:spMk id="6" creationId="{84AF5A7C-19D2-498A-A809-F65FF6137C9E}"/>
          </ac:spMkLst>
        </pc:spChg>
        <pc:spChg chg="mod">
          <ac:chgData name="Amy Sorg" userId="8734b965d761ec2d" providerId="LiveId" clId="{82E95D7F-729F-4BE1-9DC8-2334BC1319E2}" dt="2020-04-08T21:27:51.381" v="205" actId="20577"/>
          <ac:spMkLst>
            <pc:docMk/>
            <pc:sldMk cId="677612588" sldId="259"/>
            <ac:spMk id="7" creationId="{B940F1DB-89DC-4B49-B765-65BA1CAF9435}"/>
          </ac:spMkLst>
        </pc:spChg>
        <pc:spChg chg="mod">
          <ac:chgData name="Amy Sorg" userId="8734b965d761ec2d" providerId="LiveId" clId="{82E95D7F-729F-4BE1-9DC8-2334BC1319E2}" dt="2020-04-08T21:27:46.320" v="186" actId="20577"/>
          <ac:spMkLst>
            <pc:docMk/>
            <pc:sldMk cId="677612588" sldId="259"/>
            <ac:spMk id="8" creationId="{AC9D9290-28AC-4518-A58D-3C35422AF276}"/>
          </ac:spMkLst>
        </pc:spChg>
        <pc:spChg chg="mod">
          <ac:chgData name="Amy Sorg" userId="8734b965d761ec2d" providerId="LiveId" clId="{82E95D7F-729F-4BE1-9DC8-2334BC1319E2}" dt="2020-04-08T21:28:07.516" v="278" actId="20577"/>
          <ac:spMkLst>
            <pc:docMk/>
            <pc:sldMk cId="677612588" sldId="259"/>
            <ac:spMk id="9" creationId="{AE9FD925-3FE3-4D42-9610-29E10D89AC0C}"/>
          </ac:spMkLst>
        </pc:spChg>
        <pc:spChg chg="mod">
          <ac:chgData name="Amy Sorg" userId="8734b965d761ec2d" providerId="LiveId" clId="{82E95D7F-729F-4BE1-9DC8-2334BC1319E2}" dt="2020-04-08T21:28:16.861" v="279"/>
          <ac:spMkLst>
            <pc:docMk/>
            <pc:sldMk cId="677612588" sldId="259"/>
            <ac:spMk id="10" creationId="{BFAB8171-180F-434F-88AF-683AB7AF4409}"/>
          </ac:spMkLst>
        </pc:spChg>
        <pc:spChg chg="mod">
          <ac:chgData name="Amy Sorg" userId="8734b965d761ec2d" providerId="LiveId" clId="{82E95D7F-729F-4BE1-9DC8-2334BC1319E2}" dt="2020-04-08T21:26:45.341" v="144" actId="20577"/>
          <ac:spMkLst>
            <pc:docMk/>
            <pc:sldMk cId="677612588" sldId="259"/>
            <ac:spMk id="11" creationId="{21BC413B-33A6-48D4-81AF-A40D3943EDFB}"/>
          </ac:spMkLst>
        </pc:spChg>
        <pc:spChg chg="mod">
          <ac:chgData name="Amy Sorg" userId="8734b965d761ec2d" providerId="LiveId" clId="{82E95D7F-729F-4BE1-9DC8-2334BC1319E2}" dt="2020-04-08T21:27:39.067" v="174" actId="20577"/>
          <ac:spMkLst>
            <pc:docMk/>
            <pc:sldMk cId="677612588" sldId="259"/>
            <ac:spMk id="12" creationId="{25EC9391-0869-4ADC-B9A4-16A1A1C091E1}"/>
          </ac:spMkLst>
        </pc:spChg>
        <pc:spChg chg="mod">
          <ac:chgData name="Amy Sorg" userId="8734b965d761ec2d" providerId="LiveId" clId="{82E95D7F-729F-4BE1-9DC8-2334BC1319E2}" dt="2020-04-08T21:27:19.611" v="170" actId="20577"/>
          <ac:spMkLst>
            <pc:docMk/>
            <pc:sldMk cId="677612588" sldId="259"/>
            <ac:spMk id="13" creationId="{30B3EF45-9F18-4F3A-8DA6-31A353BCF137}"/>
          </ac:spMkLst>
        </pc:spChg>
        <pc:spChg chg="mod">
          <ac:chgData name="Amy Sorg" userId="8734b965d761ec2d" providerId="LiveId" clId="{82E95D7F-729F-4BE1-9DC8-2334BC1319E2}" dt="2020-04-08T21:27:16.191" v="160" actId="20577"/>
          <ac:spMkLst>
            <pc:docMk/>
            <pc:sldMk cId="677612588" sldId="259"/>
            <ac:spMk id="15" creationId="{52D00475-190E-4EB3-8D24-208E57EE306D}"/>
          </ac:spMkLst>
        </pc:spChg>
        <pc:spChg chg="del mod">
          <ac:chgData name="Amy Sorg" userId="8734b965d761ec2d" providerId="LiveId" clId="{82E95D7F-729F-4BE1-9DC8-2334BC1319E2}" dt="2020-04-08T21:26:31.686" v="105"/>
          <ac:spMkLst>
            <pc:docMk/>
            <pc:sldMk cId="677612588" sldId="259"/>
            <ac:spMk id="17" creationId="{2B6E97BA-0A16-411A-8D1E-43A27825569B}"/>
          </ac:spMkLst>
        </pc:spChg>
        <pc:picChg chg="add mod">
          <ac:chgData name="Amy Sorg" userId="8734b965d761ec2d" providerId="LiveId" clId="{82E95D7F-729F-4BE1-9DC8-2334BC1319E2}" dt="2020-04-08T21:26:31.686" v="105"/>
          <ac:picMkLst>
            <pc:docMk/>
            <pc:sldMk cId="677612588" sldId="259"/>
            <ac:picMk id="4" creationId="{27330097-0007-41CE-A826-15747F651DD9}"/>
          </ac:picMkLst>
        </pc:picChg>
      </pc:sldChg>
    </pc:docChg>
  </pc:docChgLst>
  <pc:docChgLst>
    <pc:chgData name="Amy Sorg" userId="S::amy@thelandgroup.us::4a80cd45-1f6a-4608-b143-e1644ddc08a2" providerId="AD" clId="Web-{AB9DA374-891B-278E-48FC-D6186BDB35A5}"/>
    <pc:docChg chg="modSld">
      <pc:chgData name="Amy Sorg" userId="S::amy@thelandgroup.us::4a80cd45-1f6a-4608-b143-e1644ddc08a2" providerId="AD" clId="Web-{AB9DA374-891B-278E-48FC-D6186BDB35A5}" dt="2020-04-08T21:31:02.894" v="1" actId="20577"/>
      <pc:docMkLst>
        <pc:docMk/>
      </pc:docMkLst>
      <pc:sldChg chg="modSp">
        <pc:chgData name="Amy Sorg" userId="S::amy@thelandgroup.us::4a80cd45-1f6a-4608-b143-e1644ddc08a2" providerId="AD" clId="Web-{AB9DA374-891B-278E-48FC-D6186BDB35A5}" dt="2020-04-08T21:31:02.894" v="1" actId="20577"/>
        <pc:sldMkLst>
          <pc:docMk/>
          <pc:sldMk cId="677612588" sldId="259"/>
        </pc:sldMkLst>
        <pc:spChg chg="mod">
          <ac:chgData name="Amy Sorg" userId="S::amy@thelandgroup.us::4a80cd45-1f6a-4608-b143-e1644ddc08a2" providerId="AD" clId="Web-{AB9DA374-891B-278E-48FC-D6186BDB35A5}" dt="2020-04-08T21:31:02.894" v="1" actId="20577"/>
          <ac:spMkLst>
            <pc:docMk/>
            <pc:sldMk cId="677612588" sldId="259"/>
            <ac:spMk id="14" creationId="{9821BCE6-7CC1-49B1-9226-931591F44B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4/8/2020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0C4B5C-87F7-4040-A57A-0F0596828498}"/>
              </a:ext>
            </a:extLst>
          </p:cNvPr>
          <p:cNvSpPr>
            <a:spLocks noGrp="1"/>
          </p:cNvSpPr>
          <p:nvPr>
            <p:ph type="body" sz="quarter" idx="11"/>
          </p:nvPr>
        </p:nvSpPr>
        <p:spPr/>
        <p:txBody>
          <a:bodyPr anchor="t"/>
          <a:lstStyle/>
          <a:p>
            <a:pPr algn="ctr"/>
            <a:r>
              <a:rPr lang="en-US" dirty="0">
                <a:cs typeface="Calibri"/>
              </a:rPr>
              <a:t>Hopkins Farm</a:t>
            </a:r>
          </a:p>
        </p:txBody>
      </p:sp>
      <p:sp>
        <p:nvSpPr>
          <p:cNvPr id="5" name="Text Placeholder 4">
            <a:extLst>
              <a:ext uri="{FF2B5EF4-FFF2-40B4-BE49-F238E27FC236}">
                <a16:creationId xmlns:a16="http://schemas.microsoft.com/office/drawing/2014/main" id="{03DEF6FB-AEA0-4DE9-B099-D7694C6B030E}"/>
              </a:ext>
            </a:extLst>
          </p:cNvPr>
          <p:cNvSpPr>
            <a:spLocks noGrp="1"/>
          </p:cNvSpPr>
          <p:nvPr>
            <p:ph type="body" sz="quarter" idx="13"/>
          </p:nvPr>
        </p:nvSpPr>
        <p:spPr/>
        <p:txBody>
          <a:bodyPr anchor="t"/>
          <a:lstStyle/>
          <a:p>
            <a:r>
              <a:rPr lang="en-US" dirty="0"/>
              <a:t>Ben Alder</a:t>
            </a:r>
          </a:p>
        </p:txBody>
      </p:sp>
      <p:sp>
        <p:nvSpPr>
          <p:cNvPr id="6" name="Text Placeholder 5">
            <a:extLst>
              <a:ext uri="{FF2B5EF4-FFF2-40B4-BE49-F238E27FC236}">
                <a16:creationId xmlns:a16="http://schemas.microsoft.com/office/drawing/2014/main" id="{1904795C-F680-49D7-8A9E-54778EBB4BDE}"/>
              </a:ext>
            </a:extLst>
          </p:cNvPr>
          <p:cNvSpPr>
            <a:spLocks noGrp="1"/>
          </p:cNvSpPr>
          <p:nvPr>
            <p:ph type="body" sz="quarter" idx="14"/>
          </p:nvPr>
        </p:nvSpPr>
        <p:spPr/>
        <p:txBody>
          <a:bodyPr/>
          <a:lstStyle/>
          <a:p>
            <a:r>
              <a:rPr lang="en-US" dirty="0"/>
              <a:t>Nick </a:t>
            </a:r>
            <a:r>
              <a:rPr lang="en-US" dirty="0" err="1"/>
              <a:t>Campanaro</a:t>
            </a:r>
            <a:endParaRPr lang="en-US" dirty="0"/>
          </a:p>
        </p:txBody>
      </p:sp>
      <p:sp>
        <p:nvSpPr>
          <p:cNvPr id="7" name="Text Placeholder 6">
            <a:extLst>
              <a:ext uri="{FF2B5EF4-FFF2-40B4-BE49-F238E27FC236}">
                <a16:creationId xmlns:a16="http://schemas.microsoft.com/office/drawing/2014/main" id="{ED71246E-0CE4-4BB9-8789-136D06489913}"/>
              </a:ext>
            </a:extLst>
          </p:cNvPr>
          <p:cNvSpPr>
            <a:spLocks noGrp="1"/>
          </p:cNvSpPr>
          <p:nvPr>
            <p:ph type="body" sz="quarter" idx="15"/>
          </p:nvPr>
        </p:nvSpPr>
        <p:spPr>
          <a:xfrm>
            <a:off x="473025" y="8242225"/>
            <a:ext cx="2025650" cy="223760"/>
          </a:xfrm>
        </p:spPr>
        <p:txBody>
          <a:bodyPr/>
          <a:lstStyle/>
          <a:p>
            <a:r>
              <a:rPr lang="en-US" dirty="0"/>
              <a:t>ben@thelandgroup.us</a:t>
            </a:r>
          </a:p>
        </p:txBody>
      </p:sp>
      <p:sp>
        <p:nvSpPr>
          <p:cNvPr id="8" name="Text Placeholder 7">
            <a:extLst>
              <a:ext uri="{FF2B5EF4-FFF2-40B4-BE49-F238E27FC236}">
                <a16:creationId xmlns:a16="http://schemas.microsoft.com/office/drawing/2014/main" id="{3F814D58-8039-47F6-96AE-AF7F27BC9DAE}"/>
              </a:ext>
            </a:extLst>
          </p:cNvPr>
          <p:cNvSpPr>
            <a:spLocks noGrp="1"/>
          </p:cNvSpPr>
          <p:nvPr>
            <p:ph type="body" sz="quarter" idx="16"/>
          </p:nvPr>
        </p:nvSpPr>
        <p:spPr>
          <a:xfrm>
            <a:off x="471483" y="8499167"/>
            <a:ext cx="2025650" cy="222251"/>
          </a:xfrm>
        </p:spPr>
        <p:txBody>
          <a:bodyPr anchor="t"/>
          <a:lstStyle/>
          <a:p>
            <a:r>
              <a:rPr lang="en-US" dirty="0"/>
              <a:t>443-865-1344</a:t>
            </a:r>
          </a:p>
        </p:txBody>
      </p:sp>
      <p:sp>
        <p:nvSpPr>
          <p:cNvPr id="9" name="Text Placeholder 8">
            <a:extLst>
              <a:ext uri="{FF2B5EF4-FFF2-40B4-BE49-F238E27FC236}">
                <a16:creationId xmlns:a16="http://schemas.microsoft.com/office/drawing/2014/main" id="{4F81AF4E-B3EC-4C5B-8C00-B641548A2169}"/>
              </a:ext>
            </a:extLst>
          </p:cNvPr>
          <p:cNvSpPr>
            <a:spLocks noGrp="1"/>
          </p:cNvSpPr>
          <p:nvPr>
            <p:ph type="body" sz="quarter" idx="17"/>
          </p:nvPr>
        </p:nvSpPr>
        <p:spPr/>
        <p:txBody>
          <a:bodyPr/>
          <a:lstStyle/>
          <a:p>
            <a:r>
              <a:rPr lang="en-US" dirty="0"/>
              <a:t>nick@thelandgroup.us</a:t>
            </a:r>
          </a:p>
        </p:txBody>
      </p:sp>
      <p:sp>
        <p:nvSpPr>
          <p:cNvPr id="10" name="Text Placeholder 9">
            <a:extLst>
              <a:ext uri="{FF2B5EF4-FFF2-40B4-BE49-F238E27FC236}">
                <a16:creationId xmlns:a16="http://schemas.microsoft.com/office/drawing/2014/main" id="{05AC179E-B2B5-42B5-95FE-A5E91AF6DABB}"/>
              </a:ext>
            </a:extLst>
          </p:cNvPr>
          <p:cNvSpPr>
            <a:spLocks noGrp="1"/>
          </p:cNvSpPr>
          <p:nvPr>
            <p:ph type="body" sz="quarter" idx="18"/>
          </p:nvPr>
        </p:nvSpPr>
        <p:spPr/>
        <p:txBody>
          <a:bodyPr/>
          <a:lstStyle/>
          <a:p>
            <a:r>
              <a:rPr lang="en-US" dirty="0"/>
              <a:t>443-465-3520</a:t>
            </a:r>
          </a:p>
        </p:txBody>
      </p:sp>
      <p:pic>
        <p:nvPicPr>
          <p:cNvPr id="4" name="Picture Placeholder 3">
            <a:extLst>
              <a:ext uri="{FF2B5EF4-FFF2-40B4-BE49-F238E27FC236}">
                <a16:creationId xmlns:a16="http://schemas.microsoft.com/office/drawing/2014/main" id="{BA1A5062-6F3F-4245-9162-55331CC532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439" b="5439"/>
          <a:stretch>
            <a:fillRect/>
          </a:stretch>
        </p:blipFill>
        <p:spPr/>
      </p:pic>
    </p:spTree>
    <p:extLst>
      <p:ext uri="{BB962C8B-B14F-4D97-AF65-F5344CB8AC3E}">
        <p14:creationId xmlns:p14="http://schemas.microsoft.com/office/powerpoint/2010/main" val="377546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16AF9-B19B-4D5E-BC9F-663AE5B12DC7}"/>
              </a:ext>
            </a:extLst>
          </p:cNvPr>
          <p:cNvSpPr>
            <a:spLocks noGrp="1"/>
          </p:cNvSpPr>
          <p:nvPr>
            <p:ph type="body" sz="quarter" idx="15"/>
          </p:nvPr>
        </p:nvSpPr>
        <p:spPr/>
        <p:txBody>
          <a:bodyPr/>
          <a:lstStyle/>
          <a:p>
            <a:pPr algn="ctr"/>
            <a:r>
              <a:rPr lang="en-US" dirty="0"/>
              <a:t>+/- 52 marshland acres with significant water frontage along Worlds End Creek in Crapo, MD. Property is mostly upland marsh with some woods and a freshwater pond. Improvements include a small outbuilding and boat ramp. Good road system throughout. Not your typical Dorchester County marshland.</a:t>
            </a:r>
          </a:p>
        </p:txBody>
      </p:sp>
      <p:sp>
        <p:nvSpPr>
          <p:cNvPr id="5" name="Text Placeholder 4">
            <a:extLst>
              <a:ext uri="{FF2B5EF4-FFF2-40B4-BE49-F238E27FC236}">
                <a16:creationId xmlns:a16="http://schemas.microsoft.com/office/drawing/2014/main" id="{5247226F-C008-41EA-BE72-E6EAE0E56092}"/>
              </a:ext>
            </a:extLst>
          </p:cNvPr>
          <p:cNvSpPr>
            <a:spLocks noGrp="1"/>
          </p:cNvSpPr>
          <p:nvPr>
            <p:ph type="body" sz="quarter" idx="13"/>
          </p:nvPr>
        </p:nvSpPr>
        <p:spPr/>
        <p:txBody>
          <a:bodyPr/>
          <a:lstStyle/>
          <a:p>
            <a:r>
              <a:rPr lang="en-US" dirty="0"/>
              <a:t>Ben Alder</a:t>
            </a:r>
          </a:p>
        </p:txBody>
      </p:sp>
      <p:sp>
        <p:nvSpPr>
          <p:cNvPr id="6" name="Text Placeholder 5">
            <a:extLst>
              <a:ext uri="{FF2B5EF4-FFF2-40B4-BE49-F238E27FC236}">
                <a16:creationId xmlns:a16="http://schemas.microsoft.com/office/drawing/2014/main" id="{84AF5A7C-19D2-498A-A809-F65FF6137C9E}"/>
              </a:ext>
            </a:extLst>
          </p:cNvPr>
          <p:cNvSpPr>
            <a:spLocks noGrp="1"/>
          </p:cNvSpPr>
          <p:nvPr>
            <p:ph type="body" sz="quarter" idx="14"/>
          </p:nvPr>
        </p:nvSpPr>
        <p:spPr/>
        <p:txBody>
          <a:bodyPr/>
          <a:lstStyle/>
          <a:p>
            <a:r>
              <a:rPr lang="en-US" dirty="0"/>
              <a:t>Nick </a:t>
            </a:r>
            <a:r>
              <a:rPr lang="en-US" dirty="0" err="1"/>
              <a:t>Campanaro</a:t>
            </a:r>
            <a:endParaRPr lang="en-US" dirty="0"/>
          </a:p>
        </p:txBody>
      </p:sp>
      <p:sp>
        <p:nvSpPr>
          <p:cNvPr id="7" name="Text Placeholder 6">
            <a:extLst>
              <a:ext uri="{FF2B5EF4-FFF2-40B4-BE49-F238E27FC236}">
                <a16:creationId xmlns:a16="http://schemas.microsoft.com/office/drawing/2014/main" id="{B940F1DB-89DC-4B49-B765-65BA1CAF9435}"/>
              </a:ext>
            </a:extLst>
          </p:cNvPr>
          <p:cNvSpPr>
            <a:spLocks noGrp="1"/>
          </p:cNvSpPr>
          <p:nvPr>
            <p:ph type="body" sz="quarter" idx="17"/>
          </p:nvPr>
        </p:nvSpPr>
        <p:spPr/>
        <p:txBody>
          <a:bodyPr/>
          <a:lstStyle/>
          <a:p>
            <a:r>
              <a:rPr lang="en-US" dirty="0"/>
              <a:t>ben@thelandgroup.us</a:t>
            </a:r>
          </a:p>
        </p:txBody>
      </p:sp>
      <p:sp>
        <p:nvSpPr>
          <p:cNvPr id="8" name="Text Placeholder 7">
            <a:extLst>
              <a:ext uri="{FF2B5EF4-FFF2-40B4-BE49-F238E27FC236}">
                <a16:creationId xmlns:a16="http://schemas.microsoft.com/office/drawing/2014/main" id="{AC9D9290-28AC-4518-A58D-3C35422AF276}"/>
              </a:ext>
            </a:extLst>
          </p:cNvPr>
          <p:cNvSpPr>
            <a:spLocks noGrp="1"/>
          </p:cNvSpPr>
          <p:nvPr>
            <p:ph type="body" sz="quarter" idx="18"/>
          </p:nvPr>
        </p:nvSpPr>
        <p:spPr/>
        <p:txBody>
          <a:bodyPr/>
          <a:lstStyle/>
          <a:p>
            <a:r>
              <a:rPr lang="en-US" dirty="0"/>
              <a:t>443-865-1344</a:t>
            </a:r>
          </a:p>
        </p:txBody>
      </p:sp>
      <p:sp>
        <p:nvSpPr>
          <p:cNvPr id="9" name="Text Placeholder 8">
            <a:extLst>
              <a:ext uri="{FF2B5EF4-FFF2-40B4-BE49-F238E27FC236}">
                <a16:creationId xmlns:a16="http://schemas.microsoft.com/office/drawing/2014/main" id="{AE9FD925-3FE3-4D42-9610-29E10D89AC0C}"/>
              </a:ext>
            </a:extLst>
          </p:cNvPr>
          <p:cNvSpPr>
            <a:spLocks noGrp="1"/>
          </p:cNvSpPr>
          <p:nvPr>
            <p:ph type="body" sz="quarter" idx="19"/>
          </p:nvPr>
        </p:nvSpPr>
        <p:spPr/>
        <p:txBody>
          <a:bodyPr/>
          <a:lstStyle/>
          <a:p>
            <a:r>
              <a:rPr lang="en-US" dirty="0"/>
              <a:t>nick@thelandgroup.us</a:t>
            </a:r>
          </a:p>
        </p:txBody>
      </p:sp>
      <p:sp>
        <p:nvSpPr>
          <p:cNvPr id="10" name="Text Placeholder 9">
            <a:extLst>
              <a:ext uri="{FF2B5EF4-FFF2-40B4-BE49-F238E27FC236}">
                <a16:creationId xmlns:a16="http://schemas.microsoft.com/office/drawing/2014/main" id="{BFAB8171-180F-434F-88AF-683AB7AF4409}"/>
              </a:ext>
            </a:extLst>
          </p:cNvPr>
          <p:cNvSpPr>
            <a:spLocks noGrp="1"/>
          </p:cNvSpPr>
          <p:nvPr>
            <p:ph type="body" sz="quarter" idx="20"/>
          </p:nvPr>
        </p:nvSpPr>
        <p:spPr/>
        <p:txBody>
          <a:bodyPr/>
          <a:lstStyle/>
          <a:p>
            <a:r>
              <a:rPr lang="en-US" dirty="0"/>
              <a:t>443-465-3520</a:t>
            </a:r>
          </a:p>
          <a:p>
            <a:endParaRPr lang="en-US" dirty="0"/>
          </a:p>
        </p:txBody>
      </p:sp>
      <p:sp>
        <p:nvSpPr>
          <p:cNvPr id="11" name="Text Placeholder 10">
            <a:extLst>
              <a:ext uri="{FF2B5EF4-FFF2-40B4-BE49-F238E27FC236}">
                <a16:creationId xmlns:a16="http://schemas.microsoft.com/office/drawing/2014/main" id="{21BC413B-33A6-48D4-81AF-A40D3943EDFB}"/>
              </a:ext>
            </a:extLst>
          </p:cNvPr>
          <p:cNvSpPr>
            <a:spLocks noGrp="1"/>
          </p:cNvSpPr>
          <p:nvPr>
            <p:ph type="body" sz="quarter" idx="21"/>
          </p:nvPr>
        </p:nvSpPr>
        <p:spPr>
          <a:xfrm>
            <a:off x="391779" y="3386854"/>
            <a:ext cx="5915026" cy="368895"/>
          </a:xfrm>
        </p:spPr>
        <p:txBody>
          <a:bodyPr/>
          <a:lstStyle/>
          <a:p>
            <a:r>
              <a:rPr lang="en-US" dirty="0"/>
              <a:t>Charles Creek Road | Church Creek, MD</a:t>
            </a:r>
          </a:p>
        </p:txBody>
      </p:sp>
      <p:sp>
        <p:nvSpPr>
          <p:cNvPr id="12" name="Text Placeholder 11">
            <a:extLst>
              <a:ext uri="{FF2B5EF4-FFF2-40B4-BE49-F238E27FC236}">
                <a16:creationId xmlns:a16="http://schemas.microsoft.com/office/drawing/2014/main" id="{25EC9391-0869-4ADC-B9A4-16A1A1C091E1}"/>
              </a:ext>
            </a:extLst>
          </p:cNvPr>
          <p:cNvSpPr>
            <a:spLocks noGrp="1"/>
          </p:cNvSpPr>
          <p:nvPr>
            <p:ph type="body" sz="quarter" idx="22"/>
          </p:nvPr>
        </p:nvSpPr>
        <p:spPr>
          <a:xfrm>
            <a:off x="1850477" y="4572000"/>
            <a:ext cx="4981699" cy="255831"/>
          </a:xfrm>
        </p:spPr>
        <p:txBody>
          <a:bodyPr/>
          <a:lstStyle/>
          <a:p>
            <a:r>
              <a:rPr lang="en-US" dirty="0"/>
              <a:t>52</a:t>
            </a:r>
          </a:p>
        </p:txBody>
      </p:sp>
      <p:sp>
        <p:nvSpPr>
          <p:cNvPr id="13" name="Text Placeholder 12">
            <a:extLst>
              <a:ext uri="{FF2B5EF4-FFF2-40B4-BE49-F238E27FC236}">
                <a16:creationId xmlns:a16="http://schemas.microsoft.com/office/drawing/2014/main" id="{30B3EF45-9F18-4F3A-8DA6-31A353BCF137}"/>
              </a:ext>
            </a:extLst>
          </p:cNvPr>
          <p:cNvSpPr>
            <a:spLocks noGrp="1"/>
          </p:cNvSpPr>
          <p:nvPr>
            <p:ph type="body" sz="quarter" idx="23"/>
          </p:nvPr>
        </p:nvSpPr>
        <p:spPr/>
        <p:txBody>
          <a:bodyPr/>
          <a:lstStyle/>
          <a:p>
            <a:r>
              <a:rPr lang="en-US" dirty="0"/>
              <a:t>Dorchester</a:t>
            </a:r>
          </a:p>
        </p:txBody>
      </p:sp>
      <p:sp>
        <p:nvSpPr>
          <p:cNvPr id="14" name="Text Placeholder 13">
            <a:extLst>
              <a:ext uri="{FF2B5EF4-FFF2-40B4-BE49-F238E27FC236}">
                <a16:creationId xmlns:a16="http://schemas.microsoft.com/office/drawing/2014/main" id="{9821BCE6-7CC1-49B1-9226-931591F44BA4}"/>
              </a:ext>
            </a:extLst>
          </p:cNvPr>
          <p:cNvSpPr>
            <a:spLocks noGrp="1"/>
          </p:cNvSpPr>
          <p:nvPr>
            <p:ph type="body" sz="quarter" idx="24"/>
          </p:nvPr>
        </p:nvSpPr>
        <p:spPr/>
        <p:txBody>
          <a:bodyPr anchor="t"/>
          <a:lstStyle/>
          <a:p>
            <a:endParaRPr lang="en-US" dirty="0"/>
          </a:p>
        </p:txBody>
      </p:sp>
      <p:sp>
        <p:nvSpPr>
          <p:cNvPr id="15" name="Text Placeholder 14">
            <a:extLst>
              <a:ext uri="{FF2B5EF4-FFF2-40B4-BE49-F238E27FC236}">
                <a16:creationId xmlns:a16="http://schemas.microsoft.com/office/drawing/2014/main" id="{52D00475-190E-4EB3-8D24-208E57EE306D}"/>
              </a:ext>
            </a:extLst>
          </p:cNvPr>
          <p:cNvSpPr>
            <a:spLocks noGrp="1"/>
          </p:cNvSpPr>
          <p:nvPr>
            <p:ph type="body" sz="quarter" idx="25"/>
          </p:nvPr>
        </p:nvSpPr>
        <p:spPr/>
        <p:txBody>
          <a:bodyPr/>
          <a:lstStyle/>
          <a:p>
            <a:r>
              <a:rPr lang="en-US" dirty="0"/>
              <a:t>$219,000</a:t>
            </a:r>
          </a:p>
        </p:txBody>
      </p:sp>
      <p:pic>
        <p:nvPicPr>
          <p:cNvPr id="4" name="Picture Placeholder 3">
            <a:extLst>
              <a:ext uri="{FF2B5EF4-FFF2-40B4-BE49-F238E27FC236}">
                <a16:creationId xmlns:a16="http://schemas.microsoft.com/office/drawing/2014/main" id="{27330097-0007-41CE-A826-15747F651DD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646" b="10646"/>
          <a:stretch>
            <a:fillRect/>
          </a:stretch>
        </p:blipFill>
        <p:spPr>
          <a:xfrm>
            <a:off x="2092325" y="1271588"/>
            <a:ext cx="2673350" cy="1770062"/>
          </a:xfrm>
        </p:spPr>
      </p:pic>
    </p:spTree>
    <p:extLst>
      <p:ext uri="{BB962C8B-B14F-4D97-AF65-F5344CB8AC3E}">
        <p14:creationId xmlns:p14="http://schemas.microsoft.com/office/powerpoint/2010/main" val="677612588"/>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61B5C6-3517-47B1-8174-B1D88A8CC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TotalTime>
  <Words>97</Words>
  <Application>Microsoft Office PowerPoint</Application>
  <PresentationFormat>Letter Paper (8.5x11 in)</PresentationFormat>
  <Paragraphs>18</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32</cp:revision>
  <cp:lastPrinted>2019-11-07T15:57:26Z</cp:lastPrinted>
  <dcterms:created xsi:type="dcterms:W3CDTF">2019-06-10T14:41:52Z</dcterms:created>
  <dcterms:modified xsi:type="dcterms:W3CDTF">2020-04-08T21:44:33Z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