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6" r:id="rId5"/>
    <p:sldId id="257"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57BAF-FC8E-45B9-8574-B5E3B69E5155}" v="1" dt="2020-02-17T19:51:06.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6/2/2020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E892895-3C35-4864-A63C-C0F61F768EC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9" b="209"/>
          <a:stretch>
            <a:fillRect/>
          </a:stretch>
        </p:blipFill>
        <p:spPr/>
      </p:pic>
      <p:sp>
        <p:nvSpPr>
          <p:cNvPr id="3" name="Text Placeholder 2">
            <a:extLst>
              <a:ext uri="{FF2B5EF4-FFF2-40B4-BE49-F238E27FC236}">
                <a16:creationId xmlns:a16="http://schemas.microsoft.com/office/drawing/2014/main" id="{3B791F5D-844B-4EAC-8192-2C66944CF827}"/>
              </a:ext>
            </a:extLst>
          </p:cNvPr>
          <p:cNvSpPr>
            <a:spLocks noGrp="1"/>
          </p:cNvSpPr>
          <p:nvPr>
            <p:ph type="body" sz="quarter" idx="11"/>
          </p:nvPr>
        </p:nvSpPr>
        <p:spPr/>
        <p:txBody>
          <a:bodyPr/>
          <a:lstStyle/>
          <a:p>
            <a:pPr algn="ctr"/>
            <a:r>
              <a:rPr lang="en-US" dirty="0"/>
              <a:t>Meadow Bridge Lot 2</a:t>
            </a:r>
          </a:p>
        </p:txBody>
      </p:sp>
      <p:sp>
        <p:nvSpPr>
          <p:cNvPr id="4" name="Text Placeholder 3">
            <a:extLst>
              <a:ext uri="{FF2B5EF4-FFF2-40B4-BE49-F238E27FC236}">
                <a16:creationId xmlns:a16="http://schemas.microsoft.com/office/drawing/2014/main" id="{B3E4377D-F2DE-4527-A971-BCFB7EC24609}"/>
              </a:ext>
            </a:extLst>
          </p:cNvPr>
          <p:cNvSpPr>
            <a:spLocks noGrp="1"/>
          </p:cNvSpPr>
          <p:nvPr>
            <p:ph type="body" sz="quarter" idx="12"/>
          </p:nvPr>
        </p:nvSpPr>
        <p:spPr/>
        <p:txBody>
          <a:bodyPr/>
          <a:lstStyle/>
          <a:p>
            <a:pPr algn="ctr"/>
            <a:r>
              <a:rPr lang="en-US" dirty="0"/>
              <a:t>Meadow Bridge Road | Princess Anne, MD</a:t>
            </a:r>
          </a:p>
        </p:txBody>
      </p:sp>
      <p:sp>
        <p:nvSpPr>
          <p:cNvPr id="5" name="Text Placeholder 4">
            <a:extLst>
              <a:ext uri="{FF2B5EF4-FFF2-40B4-BE49-F238E27FC236}">
                <a16:creationId xmlns:a16="http://schemas.microsoft.com/office/drawing/2014/main" id="{8C8EB96E-C03C-46F0-B336-E201E5835E97}"/>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6F189098-95AC-4758-8B1B-7C3742AAB2B5}"/>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800C5F82-DB90-4C6F-BA7B-7E9FD8C0A49E}"/>
              </a:ext>
            </a:extLst>
          </p:cNvPr>
          <p:cNvSpPr>
            <a:spLocks noGrp="1"/>
          </p:cNvSpPr>
          <p:nvPr>
            <p:ph type="body" sz="quarter" idx="15"/>
          </p:nvPr>
        </p:nvSpPr>
        <p:spPr/>
        <p:txBody>
          <a:bodyPr/>
          <a:lstStyle/>
          <a:p>
            <a:r>
              <a:rPr lang="en-US" dirty="0"/>
              <a:t>doug@thelandgroup.us</a:t>
            </a:r>
          </a:p>
        </p:txBody>
      </p:sp>
      <p:sp>
        <p:nvSpPr>
          <p:cNvPr id="8" name="Text Placeholder 7">
            <a:extLst>
              <a:ext uri="{FF2B5EF4-FFF2-40B4-BE49-F238E27FC236}">
                <a16:creationId xmlns:a16="http://schemas.microsoft.com/office/drawing/2014/main" id="{FDFA23CF-32AD-4398-ADC9-FB3135A04FEF}"/>
              </a:ext>
            </a:extLst>
          </p:cNvPr>
          <p:cNvSpPr>
            <a:spLocks noGrp="1"/>
          </p:cNvSpPr>
          <p:nvPr>
            <p:ph type="body" sz="quarter" idx="16"/>
          </p:nvPr>
        </p:nvSpPr>
        <p:spPr/>
        <p:txBody>
          <a:bodyPr/>
          <a:lstStyle/>
          <a:p>
            <a:r>
              <a:rPr lang="en-US" dirty="0"/>
              <a:t>410-726-1831</a:t>
            </a:r>
          </a:p>
        </p:txBody>
      </p:sp>
      <p:sp>
        <p:nvSpPr>
          <p:cNvPr id="9" name="Text Placeholder 8">
            <a:extLst>
              <a:ext uri="{FF2B5EF4-FFF2-40B4-BE49-F238E27FC236}">
                <a16:creationId xmlns:a16="http://schemas.microsoft.com/office/drawing/2014/main" id="{95D06B5C-9C78-4F3D-B036-AA5347636DD5}"/>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97D4DC0B-592E-434F-8258-262B94019835}"/>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56111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CB620-1974-4745-BBA1-08391221A8A1}"/>
              </a:ext>
            </a:extLst>
          </p:cNvPr>
          <p:cNvSpPr>
            <a:spLocks noGrp="1"/>
          </p:cNvSpPr>
          <p:nvPr>
            <p:ph type="body" sz="quarter" idx="15"/>
          </p:nvPr>
        </p:nvSpPr>
        <p:spPr/>
        <p:txBody>
          <a:bodyPr/>
          <a:lstStyle/>
          <a:p>
            <a:pPr algn="ctr"/>
            <a:r>
              <a:rPr lang="en-US" dirty="0"/>
              <a:t>+/- 104 acres on Meadow Bridge Road in Princess Anne, MD. Property has no conservation easements. Well managed timber plantation with good trails and access throughout. Excellent hunting. Priced at $1,750 an acre, properties can be sold together or apart. </a:t>
            </a:r>
            <a:r>
              <a:rPr lang="en-US"/>
              <a:t>Multiple configurations will be considered.</a:t>
            </a:r>
          </a:p>
          <a:p>
            <a:pPr algn="ctr"/>
            <a:endParaRPr lang="en-US" dirty="0"/>
          </a:p>
          <a:p>
            <a:pPr algn="ctr"/>
            <a:endParaRPr lang="en-US" dirty="0"/>
          </a:p>
        </p:txBody>
      </p:sp>
      <p:pic>
        <p:nvPicPr>
          <p:cNvPr id="17" name="Picture Placeholder 16">
            <a:extLst>
              <a:ext uri="{FF2B5EF4-FFF2-40B4-BE49-F238E27FC236}">
                <a16:creationId xmlns:a16="http://schemas.microsoft.com/office/drawing/2014/main" id="{0E655E0E-5A0E-4C8C-B599-8BEE55BBA5A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001" b="6001"/>
          <a:stretch>
            <a:fillRect/>
          </a:stretch>
        </p:blipFill>
        <p:spPr/>
      </p:pic>
      <p:pic>
        <p:nvPicPr>
          <p:cNvPr id="19" name="Picture Placeholder 18" descr="A close up of a map&#10;&#10;Description automatically generated">
            <a:extLst>
              <a:ext uri="{FF2B5EF4-FFF2-40B4-BE49-F238E27FC236}">
                <a16:creationId xmlns:a16="http://schemas.microsoft.com/office/drawing/2014/main" id="{7029DEA4-A6C0-4BE4-A1B5-474A28EB68C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5621" b="15621"/>
          <a:stretch>
            <a:fillRect/>
          </a:stretch>
        </p:blipFill>
        <p:spPr/>
      </p:pic>
      <p:sp>
        <p:nvSpPr>
          <p:cNvPr id="5" name="Text Placeholder 4">
            <a:extLst>
              <a:ext uri="{FF2B5EF4-FFF2-40B4-BE49-F238E27FC236}">
                <a16:creationId xmlns:a16="http://schemas.microsoft.com/office/drawing/2014/main" id="{81465F05-62B5-4787-847E-D6190A541C30}"/>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1C706772-B419-413A-81F8-731674D86F31}"/>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0CE7237A-8411-4345-B632-375023B8476C}"/>
              </a:ext>
            </a:extLst>
          </p:cNvPr>
          <p:cNvSpPr>
            <a:spLocks noGrp="1"/>
          </p:cNvSpPr>
          <p:nvPr>
            <p:ph type="body" sz="quarter" idx="17"/>
          </p:nvPr>
        </p:nvSpPr>
        <p:spPr/>
        <p:txBody>
          <a:bodyPr/>
          <a:lstStyle/>
          <a:p>
            <a:r>
              <a:rPr lang="en-US" dirty="0"/>
              <a:t>doug@thelandgroup.us</a:t>
            </a:r>
          </a:p>
        </p:txBody>
      </p:sp>
      <p:sp>
        <p:nvSpPr>
          <p:cNvPr id="8" name="Text Placeholder 7">
            <a:extLst>
              <a:ext uri="{FF2B5EF4-FFF2-40B4-BE49-F238E27FC236}">
                <a16:creationId xmlns:a16="http://schemas.microsoft.com/office/drawing/2014/main" id="{DB5CAC52-0770-4FE1-A92B-041F4D47F44A}"/>
              </a:ext>
            </a:extLst>
          </p:cNvPr>
          <p:cNvSpPr>
            <a:spLocks noGrp="1"/>
          </p:cNvSpPr>
          <p:nvPr>
            <p:ph type="body" sz="quarter" idx="18"/>
          </p:nvPr>
        </p:nvSpPr>
        <p:spPr/>
        <p:txBody>
          <a:bodyPr/>
          <a:lstStyle/>
          <a:p>
            <a:r>
              <a:rPr lang="en-US"/>
              <a:t>410-726-1831</a:t>
            </a:r>
          </a:p>
        </p:txBody>
      </p:sp>
      <p:sp>
        <p:nvSpPr>
          <p:cNvPr id="9" name="Text Placeholder 8">
            <a:extLst>
              <a:ext uri="{FF2B5EF4-FFF2-40B4-BE49-F238E27FC236}">
                <a16:creationId xmlns:a16="http://schemas.microsoft.com/office/drawing/2014/main" id="{AA7D875C-AAB1-4D00-B006-E36569C0CD3D}"/>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BDB3FF7E-DDB8-470D-98C3-509EBA8CB70C}"/>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B109A231-37C2-4CB4-A278-F7C449C49346}"/>
              </a:ext>
            </a:extLst>
          </p:cNvPr>
          <p:cNvSpPr>
            <a:spLocks noGrp="1"/>
          </p:cNvSpPr>
          <p:nvPr>
            <p:ph type="body" sz="quarter" idx="21"/>
          </p:nvPr>
        </p:nvSpPr>
        <p:spPr/>
        <p:txBody>
          <a:bodyPr/>
          <a:lstStyle/>
          <a:p>
            <a:r>
              <a:rPr lang="en-US" dirty="0"/>
              <a:t>Meadow Bridge Road | Princess Anne, MD</a:t>
            </a:r>
          </a:p>
        </p:txBody>
      </p:sp>
      <p:sp>
        <p:nvSpPr>
          <p:cNvPr id="12" name="Text Placeholder 11">
            <a:extLst>
              <a:ext uri="{FF2B5EF4-FFF2-40B4-BE49-F238E27FC236}">
                <a16:creationId xmlns:a16="http://schemas.microsoft.com/office/drawing/2014/main" id="{8D5085C1-7D88-4AF1-95EF-7F94AEA32F09}"/>
              </a:ext>
            </a:extLst>
          </p:cNvPr>
          <p:cNvSpPr>
            <a:spLocks noGrp="1"/>
          </p:cNvSpPr>
          <p:nvPr>
            <p:ph type="body" sz="quarter" idx="22"/>
          </p:nvPr>
        </p:nvSpPr>
        <p:spPr/>
        <p:txBody>
          <a:bodyPr/>
          <a:lstStyle/>
          <a:p>
            <a:r>
              <a:rPr lang="en-US" dirty="0"/>
              <a:t>104</a:t>
            </a:r>
          </a:p>
        </p:txBody>
      </p:sp>
      <p:sp>
        <p:nvSpPr>
          <p:cNvPr id="13" name="Text Placeholder 12">
            <a:extLst>
              <a:ext uri="{FF2B5EF4-FFF2-40B4-BE49-F238E27FC236}">
                <a16:creationId xmlns:a16="http://schemas.microsoft.com/office/drawing/2014/main" id="{25CEC3CE-2AA4-4DE6-989F-52B0CAD5A343}"/>
              </a:ext>
            </a:extLst>
          </p:cNvPr>
          <p:cNvSpPr>
            <a:spLocks noGrp="1"/>
          </p:cNvSpPr>
          <p:nvPr>
            <p:ph type="body" sz="quarter" idx="23"/>
          </p:nvPr>
        </p:nvSpPr>
        <p:spPr/>
        <p:txBody>
          <a:bodyPr/>
          <a:lstStyle/>
          <a:p>
            <a:r>
              <a:rPr lang="en-US" dirty="0"/>
              <a:t>Somerset</a:t>
            </a:r>
          </a:p>
        </p:txBody>
      </p:sp>
      <p:sp>
        <p:nvSpPr>
          <p:cNvPr id="14" name="Text Placeholder 13">
            <a:extLst>
              <a:ext uri="{FF2B5EF4-FFF2-40B4-BE49-F238E27FC236}">
                <a16:creationId xmlns:a16="http://schemas.microsoft.com/office/drawing/2014/main" id="{D15E22E1-5BE5-495D-BD0C-C73B464F0B12}"/>
              </a:ext>
            </a:extLst>
          </p:cNvPr>
          <p:cNvSpPr>
            <a:spLocks noGrp="1"/>
          </p:cNvSpPr>
          <p:nvPr>
            <p:ph type="body" sz="quarter" idx="24"/>
          </p:nvPr>
        </p:nvSpPr>
        <p:spPr/>
        <p:txBody>
          <a:bodyPr/>
          <a:lstStyle/>
          <a:p>
            <a:r>
              <a:rPr lang="en-US"/>
              <a:t>$1,750</a:t>
            </a:r>
          </a:p>
        </p:txBody>
      </p:sp>
      <p:sp>
        <p:nvSpPr>
          <p:cNvPr id="15" name="Text Placeholder 14">
            <a:extLst>
              <a:ext uri="{FF2B5EF4-FFF2-40B4-BE49-F238E27FC236}">
                <a16:creationId xmlns:a16="http://schemas.microsoft.com/office/drawing/2014/main" id="{62E33047-7D91-447D-8BD3-1BB3BDA10BFA}"/>
              </a:ext>
            </a:extLst>
          </p:cNvPr>
          <p:cNvSpPr>
            <a:spLocks noGrp="1"/>
          </p:cNvSpPr>
          <p:nvPr>
            <p:ph type="body" sz="quarter" idx="25"/>
          </p:nvPr>
        </p:nvSpPr>
        <p:spPr/>
        <p:txBody>
          <a:bodyPr/>
          <a:lstStyle/>
          <a:p>
            <a:r>
              <a:rPr lang="en-US" dirty="0"/>
              <a:t>$182,000</a:t>
            </a:r>
          </a:p>
        </p:txBody>
      </p:sp>
    </p:spTree>
    <p:extLst>
      <p:ext uri="{BB962C8B-B14F-4D97-AF65-F5344CB8AC3E}">
        <p14:creationId xmlns:p14="http://schemas.microsoft.com/office/powerpoint/2010/main" val="2996217467"/>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61B5C6-3517-47B1-8174-B1D88A8CC2D9}">
  <ds:schemaRefs>
    <ds:schemaRef ds:uri="http://schemas.microsoft.com/sharepoint/v3/contenttype/forms"/>
  </ds:schemaRefs>
</ds:datastoreItem>
</file>

<file path=customXml/itemProps2.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TotalTime>
  <Words>96</Words>
  <Application>Microsoft Office PowerPoint</Application>
  <PresentationFormat>Letter Paper (8.5x11 in)</PresentationFormat>
  <Paragraphs>14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13</cp:revision>
  <cp:lastPrinted>2019-11-07T15:57:26Z</cp:lastPrinted>
  <dcterms:created xsi:type="dcterms:W3CDTF">2019-06-10T14:41:52Z</dcterms:created>
  <dcterms:modified xsi:type="dcterms:W3CDTF">2020-06-02T16:40:30Z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