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handoutMasterIdLst>
    <p:handoutMasterId r:id="rId7"/>
  </p:handoutMasterIdLst>
  <p:sldIdLst>
    <p:sldId id="256" r:id="rId5"/>
    <p:sldId id="257" r:id="rId6"/>
  </p:sldIdLst>
  <p:sldSz cx="6858000" cy="9144000" type="letter"/>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F49B80-6D51-4646-8CFB-E87CDF9570ED}" v="7" dt="2020-07-22T16:49:16.6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5" d="100"/>
          <a:sy n="45" d="100"/>
        </p:scale>
        <p:origin x="2220"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 Williams" userId="7f36c624-f5fd-4360-a60c-cfcf5e46d08f" providerId="ADAL" clId="{48279769-67B1-4D10-8F37-FF13FC02504A}"/>
    <pc:docChg chg="undo custSel addSld delSld modSld">
      <pc:chgData name="Doug Williams" userId="7f36c624-f5fd-4360-a60c-cfcf5e46d08f" providerId="ADAL" clId="{48279769-67B1-4D10-8F37-FF13FC02504A}" dt="2020-07-22T16:54:31.728" v="1006" actId="20577"/>
      <pc:docMkLst>
        <pc:docMk/>
      </pc:docMkLst>
      <pc:sldChg chg="addSp delSp modSp">
        <pc:chgData name="Doug Williams" userId="7f36c624-f5fd-4360-a60c-cfcf5e46d08f" providerId="ADAL" clId="{48279769-67B1-4D10-8F37-FF13FC02504A}" dt="2020-07-22T16:13:18.504" v="89" actId="20577"/>
        <pc:sldMkLst>
          <pc:docMk/>
          <pc:sldMk cId="2363421723" sldId="256"/>
        </pc:sldMkLst>
        <pc:spChg chg="del">
          <ac:chgData name="Doug Williams" userId="7f36c624-f5fd-4360-a60c-cfcf5e46d08f" providerId="ADAL" clId="{48279769-67B1-4D10-8F37-FF13FC02504A}" dt="2020-07-22T16:12:57.699" v="46" actId="931"/>
          <ac:spMkLst>
            <pc:docMk/>
            <pc:sldMk cId="2363421723" sldId="256"/>
            <ac:spMk id="2" creationId="{98D3DAD2-151F-4B1F-B197-441A270FA522}"/>
          </ac:spMkLst>
        </pc:spChg>
        <pc:spChg chg="mod">
          <ac:chgData name="Doug Williams" userId="7f36c624-f5fd-4360-a60c-cfcf5e46d08f" providerId="ADAL" clId="{48279769-67B1-4D10-8F37-FF13FC02504A}" dt="2020-07-22T16:12:40.752" v="31" actId="20577"/>
          <ac:spMkLst>
            <pc:docMk/>
            <pc:sldMk cId="2363421723" sldId="256"/>
            <ac:spMk id="3" creationId="{086E5AAB-EDA5-4C66-BA52-925901FBB6D1}"/>
          </ac:spMkLst>
        </pc:spChg>
        <pc:spChg chg="mod">
          <ac:chgData name="Doug Williams" userId="7f36c624-f5fd-4360-a60c-cfcf5e46d08f" providerId="ADAL" clId="{48279769-67B1-4D10-8F37-FF13FC02504A}" dt="2020-07-22T16:12:47.209" v="45" actId="20577"/>
          <ac:spMkLst>
            <pc:docMk/>
            <pc:sldMk cId="2363421723" sldId="256"/>
            <ac:spMk id="4" creationId="{A39FF6B2-AD81-4E33-8452-BA3FFF687FD3}"/>
          </ac:spMkLst>
        </pc:spChg>
        <pc:spChg chg="mod">
          <ac:chgData name="Doug Williams" userId="7f36c624-f5fd-4360-a60c-cfcf5e46d08f" providerId="ADAL" clId="{48279769-67B1-4D10-8F37-FF13FC02504A}" dt="2020-07-22T16:13:04.849" v="58" actId="20577"/>
          <ac:spMkLst>
            <pc:docMk/>
            <pc:sldMk cId="2363421723" sldId="256"/>
            <ac:spMk id="5" creationId="{05EE0375-8DDC-4E84-AE5D-9E6D4B9DA0AC}"/>
          </ac:spMkLst>
        </pc:spChg>
        <pc:spChg chg="mod">
          <ac:chgData name="Doug Williams" userId="7f36c624-f5fd-4360-a60c-cfcf5e46d08f" providerId="ADAL" clId="{48279769-67B1-4D10-8F37-FF13FC02504A}" dt="2020-07-22T16:13:10.185" v="77" actId="20577"/>
          <ac:spMkLst>
            <pc:docMk/>
            <pc:sldMk cId="2363421723" sldId="256"/>
            <ac:spMk id="7" creationId="{5DE2DC8F-2AC6-4C8B-9AB3-930BA0211086}"/>
          </ac:spMkLst>
        </pc:spChg>
        <pc:spChg chg="mod">
          <ac:chgData name="Doug Williams" userId="7f36c624-f5fd-4360-a60c-cfcf5e46d08f" providerId="ADAL" clId="{48279769-67B1-4D10-8F37-FF13FC02504A}" dt="2020-07-22T16:13:18.504" v="89" actId="20577"/>
          <ac:spMkLst>
            <pc:docMk/>
            <pc:sldMk cId="2363421723" sldId="256"/>
            <ac:spMk id="8" creationId="{5FBF46A9-381D-4F1D-A632-CCFBA80E2757}"/>
          </ac:spMkLst>
        </pc:spChg>
        <pc:picChg chg="add mod">
          <ac:chgData name="Doug Williams" userId="7f36c624-f5fd-4360-a60c-cfcf5e46d08f" providerId="ADAL" clId="{48279769-67B1-4D10-8F37-FF13FC02504A}" dt="2020-07-22T16:12:58.803" v="48" actId="962"/>
          <ac:picMkLst>
            <pc:docMk/>
            <pc:sldMk cId="2363421723" sldId="256"/>
            <ac:picMk id="12" creationId="{C6D54C3C-3747-4BD6-B1CA-71A9B6231E3F}"/>
          </ac:picMkLst>
        </pc:picChg>
      </pc:sldChg>
      <pc:sldChg chg="add del">
        <pc:chgData name="Doug Williams" userId="7f36c624-f5fd-4360-a60c-cfcf5e46d08f" providerId="ADAL" clId="{48279769-67B1-4D10-8F37-FF13FC02504A}" dt="2020-07-22T16:13:55.619" v="91" actId="2696"/>
        <pc:sldMkLst>
          <pc:docMk/>
          <pc:sldMk cId="2579322634" sldId="257"/>
        </pc:sldMkLst>
      </pc:sldChg>
      <pc:sldChg chg="modSp add">
        <pc:chgData name="Doug Williams" userId="7f36c624-f5fd-4360-a60c-cfcf5e46d08f" providerId="ADAL" clId="{48279769-67B1-4D10-8F37-FF13FC02504A}" dt="2020-07-22T16:54:31.728" v="1006" actId="20577"/>
        <pc:sldMkLst>
          <pc:docMk/>
          <pc:sldMk cId="3154516421" sldId="257"/>
        </pc:sldMkLst>
        <pc:spChg chg="mod">
          <ac:chgData name="Doug Williams" userId="7f36c624-f5fd-4360-a60c-cfcf5e46d08f" providerId="ADAL" clId="{48279769-67B1-4D10-8F37-FF13FC02504A}" dt="2020-07-22T16:41:25.152" v="729" actId="20577"/>
          <ac:spMkLst>
            <pc:docMk/>
            <pc:sldMk cId="3154516421" sldId="257"/>
            <ac:spMk id="2" creationId="{AF94C2D0-EF1A-4FDA-AE74-EBDFB8FCA8AB}"/>
          </ac:spMkLst>
        </pc:spChg>
        <pc:spChg chg="mod">
          <ac:chgData name="Doug Williams" userId="7f36c624-f5fd-4360-a60c-cfcf5e46d08f" providerId="ADAL" clId="{48279769-67B1-4D10-8F37-FF13FC02504A}" dt="2020-07-22T16:14:35.219" v="145" actId="20577"/>
          <ac:spMkLst>
            <pc:docMk/>
            <pc:sldMk cId="3154516421" sldId="257"/>
            <ac:spMk id="9" creationId="{EA3C42B1-85AF-4345-8FF4-38BD54E4827C}"/>
          </ac:spMkLst>
        </pc:spChg>
        <pc:spChg chg="mod">
          <ac:chgData name="Doug Williams" userId="7f36c624-f5fd-4360-a60c-cfcf5e46d08f" providerId="ADAL" clId="{48279769-67B1-4D10-8F37-FF13FC02504A}" dt="2020-07-22T16:54:31.728" v="1006" actId="20577"/>
          <ac:spMkLst>
            <pc:docMk/>
            <pc:sldMk cId="3154516421" sldId="257"/>
            <ac:spMk id="10" creationId="{1E8E7D7C-E9AE-4AB4-A567-33FDC8AAA5C2}"/>
          </ac:spMkLst>
        </pc:spChg>
      </pc:sldChg>
    </pc:docChg>
  </pc:docChgLst>
  <pc:docChgLst>
    <pc:chgData name="Doug Williams" userId="7f36c624-f5fd-4360-a60c-cfcf5e46d08f" providerId="ADAL" clId="{47F49B80-6D51-4646-8CFB-E87CDF9570ED}"/>
    <pc:docChg chg="modSld">
      <pc:chgData name="Doug Williams" userId="7f36c624-f5fd-4360-a60c-cfcf5e46d08f" providerId="ADAL" clId="{47F49B80-6D51-4646-8CFB-E87CDF9570ED}" dt="2020-07-29T16:17:45.559" v="13" actId="20577"/>
      <pc:docMkLst>
        <pc:docMk/>
      </pc:docMkLst>
      <pc:sldChg chg="modSp">
        <pc:chgData name="Doug Williams" userId="7f36c624-f5fd-4360-a60c-cfcf5e46d08f" providerId="ADAL" clId="{47F49B80-6D51-4646-8CFB-E87CDF9570ED}" dt="2020-07-29T16:17:45.559" v="13" actId="20577"/>
        <pc:sldMkLst>
          <pc:docMk/>
          <pc:sldMk cId="2363421723" sldId="256"/>
        </pc:sldMkLst>
        <pc:spChg chg="mod">
          <ac:chgData name="Doug Williams" userId="7f36c624-f5fd-4360-a60c-cfcf5e46d08f" providerId="ADAL" clId="{47F49B80-6D51-4646-8CFB-E87CDF9570ED}" dt="2020-07-29T16:17:45.559" v="13" actId="20577"/>
          <ac:spMkLst>
            <pc:docMk/>
            <pc:sldMk cId="2363421723" sldId="256"/>
            <ac:spMk id="3" creationId="{086E5AAB-EDA5-4C66-BA52-925901FBB6D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ACFAF6-A5E6-475F-B0B4-52BE6D6883C1}"/>
              </a:ext>
            </a:extLst>
          </p:cNvPr>
          <p:cNvSpPr>
            <a:spLocks noGrp="1"/>
          </p:cNvSpPr>
          <p:nvPr>
            <p:ph type="hdr" sz="quarter"/>
          </p:nvPr>
        </p:nvSpPr>
        <p:spPr>
          <a:xfrm>
            <a:off x="1" y="1"/>
            <a:ext cx="3170238" cy="481013"/>
          </a:xfrm>
          <a:prstGeom prst="rect">
            <a:avLst/>
          </a:prstGeom>
        </p:spPr>
        <p:txBody>
          <a:bodyPr vert="horz" lIns="91427" tIns="45714" rIns="91427" bIns="45714" rtlCol="0"/>
          <a:lstStyle>
            <a:lvl1pPr algn="l">
              <a:defRPr sz="1200"/>
            </a:lvl1pPr>
          </a:lstStyle>
          <a:p>
            <a:endParaRPr lang="en-US"/>
          </a:p>
        </p:txBody>
      </p:sp>
      <p:sp>
        <p:nvSpPr>
          <p:cNvPr id="3" name="Date Placeholder 2">
            <a:extLst>
              <a:ext uri="{FF2B5EF4-FFF2-40B4-BE49-F238E27FC236}">
                <a16:creationId xmlns:a16="http://schemas.microsoft.com/office/drawing/2014/main" id="{3A419909-1D68-467C-8E26-4197628ABCD2}"/>
              </a:ext>
            </a:extLst>
          </p:cNvPr>
          <p:cNvSpPr>
            <a:spLocks noGrp="1"/>
          </p:cNvSpPr>
          <p:nvPr>
            <p:ph type="dt" sz="quarter" idx="1"/>
          </p:nvPr>
        </p:nvSpPr>
        <p:spPr>
          <a:xfrm>
            <a:off x="4143375" y="1"/>
            <a:ext cx="3170238" cy="481013"/>
          </a:xfrm>
          <a:prstGeom prst="rect">
            <a:avLst/>
          </a:prstGeom>
        </p:spPr>
        <p:txBody>
          <a:bodyPr vert="horz" lIns="91427" tIns="45714" rIns="91427" bIns="45714" rtlCol="0"/>
          <a:lstStyle>
            <a:lvl1pPr algn="r">
              <a:defRPr sz="1200"/>
            </a:lvl1pPr>
          </a:lstStyle>
          <a:p>
            <a:fld id="{74A37627-524B-457E-BF56-EBB9AE4C1B2B}" type="datetimeFigureOut">
              <a:rPr lang="en-US" smtClean="0"/>
              <a:t>7/29/2020</a:t>
            </a:fld>
            <a:endParaRPr lang="en-US"/>
          </a:p>
        </p:txBody>
      </p:sp>
      <p:sp>
        <p:nvSpPr>
          <p:cNvPr id="4" name="Footer Placeholder 3">
            <a:extLst>
              <a:ext uri="{FF2B5EF4-FFF2-40B4-BE49-F238E27FC236}">
                <a16:creationId xmlns:a16="http://schemas.microsoft.com/office/drawing/2014/main" id="{D25C8E6E-B400-4666-8100-96330DD402E8}"/>
              </a:ext>
            </a:extLst>
          </p:cNvPr>
          <p:cNvSpPr>
            <a:spLocks noGrp="1"/>
          </p:cNvSpPr>
          <p:nvPr>
            <p:ph type="ftr" sz="quarter" idx="2"/>
          </p:nvPr>
        </p:nvSpPr>
        <p:spPr>
          <a:xfrm>
            <a:off x="1" y="9120188"/>
            <a:ext cx="3170238" cy="481012"/>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1C88340-DC0F-4BE3-A3FD-9BE65363A375}"/>
              </a:ext>
            </a:extLst>
          </p:cNvPr>
          <p:cNvSpPr>
            <a:spLocks noGrp="1"/>
          </p:cNvSpPr>
          <p:nvPr>
            <p:ph type="sldNum" sz="quarter" idx="3"/>
          </p:nvPr>
        </p:nvSpPr>
        <p:spPr>
          <a:xfrm>
            <a:off x="4143375" y="9120188"/>
            <a:ext cx="3170238" cy="481012"/>
          </a:xfrm>
          <a:prstGeom prst="rect">
            <a:avLst/>
          </a:prstGeom>
        </p:spPr>
        <p:txBody>
          <a:bodyPr vert="horz" lIns="91427" tIns="45714" rIns="91427" bIns="45714" rtlCol="0" anchor="b"/>
          <a:lstStyle>
            <a:lvl1pPr algn="r">
              <a:defRPr sz="1200"/>
            </a:lvl1pPr>
          </a:lstStyle>
          <a:p>
            <a:fld id="{115E154C-921D-43A4-844F-D953557DFE7E}" type="slidenum">
              <a:rPr lang="en-US" smtClean="0"/>
              <a:t>‹#›</a:t>
            </a:fld>
            <a:endParaRPr lang="en-US"/>
          </a:p>
        </p:txBody>
      </p:sp>
    </p:spTree>
    <p:extLst>
      <p:ext uri="{BB962C8B-B14F-4D97-AF65-F5344CB8AC3E}">
        <p14:creationId xmlns:p14="http://schemas.microsoft.com/office/powerpoint/2010/main" val="15318839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BF1ED16-6EF0-4A5E-8993-93718E78437E}"/>
              </a:ext>
            </a:extLst>
          </p:cNvPr>
          <p:cNvSpPr>
            <a:spLocks noGrp="1"/>
          </p:cNvSpPr>
          <p:nvPr>
            <p:ph type="pic" sz="quarter" idx="10"/>
          </p:nvPr>
        </p:nvSpPr>
        <p:spPr>
          <a:xfrm>
            <a:off x="653908" y="2531473"/>
            <a:ext cx="5550174" cy="4161517"/>
          </a:xfrm>
          <a:prstGeom prst="rect">
            <a:avLst/>
          </a:prstGeom>
        </p:spPr>
        <p:txBody>
          <a:bodyPr/>
          <a:lstStyle>
            <a:lvl1pPr marL="0" indent="0" algn="ctr">
              <a:buNone/>
              <a:defRPr/>
            </a:lvl1pPr>
          </a:lstStyle>
          <a:p>
            <a:endParaRPr lang="en-US"/>
          </a:p>
          <a:p>
            <a:endParaRPr lang="en-US"/>
          </a:p>
          <a:p>
            <a:endParaRPr lang="en-US"/>
          </a:p>
          <a:p>
            <a:r>
              <a:rPr lang="en-US"/>
              <a:t>Insert Cover Photo Here</a:t>
            </a:r>
          </a:p>
        </p:txBody>
      </p:sp>
      <p:sp>
        <p:nvSpPr>
          <p:cNvPr id="13" name="Text Placeholder 12">
            <a:extLst>
              <a:ext uri="{FF2B5EF4-FFF2-40B4-BE49-F238E27FC236}">
                <a16:creationId xmlns:a16="http://schemas.microsoft.com/office/drawing/2014/main" id="{C68B2F79-2214-4852-A0B7-E73E03A66A76}"/>
              </a:ext>
            </a:extLst>
          </p:cNvPr>
          <p:cNvSpPr>
            <a:spLocks noGrp="1"/>
          </p:cNvSpPr>
          <p:nvPr>
            <p:ph type="body" sz="quarter" idx="11" hasCustomPrompt="1"/>
          </p:nvPr>
        </p:nvSpPr>
        <p:spPr>
          <a:xfrm>
            <a:off x="471483" y="1279331"/>
            <a:ext cx="5915025" cy="417686"/>
          </a:xfrm>
          <a:prstGeom prst="rect">
            <a:avLst/>
          </a:prstGeom>
        </p:spPr>
        <p:txBody>
          <a:bodyPr/>
          <a:lstStyle>
            <a:lvl1pPr marL="0" indent="0">
              <a:buNone/>
              <a:defRPr sz="2800" b="1"/>
            </a:lvl1pPr>
          </a:lstStyle>
          <a:p>
            <a:pPr lvl="0"/>
            <a:r>
              <a:rPr lang="en-US"/>
              <a:t>Property Title</a:t>
            </a:r>
          </a:p>
        </p:txBody>
      </p:sp>
      <p:sp>
        <p:nvSpPr>
          <p:cNvPr id="15" name="Text Placeholder 14">
            <a:extLst>
              <a:ext uri="{FF2B5EF4-FFF2-40B4-BE49-F238E27FC236}">
                <a16:creationId xmlns:a16="http://schemas.microsoft.com/office/drawing/2014/main" id="{7F2EAB5B-31BA-4D89-B955-33F8D5F6A0E1}"/>
              </a:ext>
            </a:extLst>
          </p:cNvPr>
          <p:cNvSpPr>
            <a:spLocks noGrp="1"/>
          </p:cNvSpPr>
          <p:nvPr>
            <p:ph type="body" sz="quarter" idx="12" hasCustomPrompt="1"/>
          </p:nvPr>
        </p:nvSpPr>
        <p:spPr>
          <a:xfrm>
            <a:off x="471483" y="1697984"/>
            <a:ext cx="5915025" cy="310203"/>
          </a:xfrm>
          <a:prstGeom prst="rect">
            <a:avLst/>
          </a:prstGeom>
        </p:spPr>
        <p:txBody>
          <a:bodyPr/>
          <a:lstStyle>
            <a:lvl1pPr marL="0" indent="0">
              <a:buNone/>
              <a:defRPr sz="1800">
                <a:solidFill>
                  <a:schemeClr val="accent1"/>
                </a:solidFill>
              </a:defRPr>
            </a:lvl1pPr>
          </a:lstStyle>
          <a:p>
            <a:pPr lvl="0"/>
            <a:r>
              <a:rPr lang="en-US"/>
              <a:t>Property Address</a:t>
            </a:r>
          </a:p>
        </p:txBody>
      </p:sp>
      <p:sp>
        <p:nvSpPr>
          <p:cNvPr id="17" name="Text Placeholder 16">
            <a:extLst>
              <a:ext uri="{FF2B5EF4-FFF2-40B4-BE49-F238E27FC236}">
                <a16:creationId xmlns:a16="http://schemas.microsoft.com/office/drawing/2014/main" id="{63AAF85D-E686-4377-BF8F-4A2E03D747FD}"/>
              </a:ext>
            </a:extLst>
          </p:cNvPr>
          <p:cNvSpPr>
            <a:spLocks noGrp="1"/>
          </p:cNvSpPr>
          <p:nvPr>
            <p:ph type="body" sz="quarter" idx="13" hasCustomPrompt="1"/>
          </p:nvPr>
        </p:nvSpPr>
        <p:spPr>
          <a:xfrm>
            <a:off x="471489" y="7985206"/>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9" name="Text Placeholder 18">
            <a:extLst>
              <a:ext uri="{FF2B5EF4-FFF2-40B4-BE49-F238E27FC236}">
                <a16:creationId xmlns:a16="http://schemas.microsoft.com/office/drawing/2014/main" id="{B63F86EE-FAD3-45C6-A9F7-7464AF9764E0}"/>
              </a:ext>
            </a:extLst>
          </p:cNvPr>
          <p:cNvSpPr>
            <a:spLocks noGrp="1"/>
          </p:cNvSpPr>
          <p:nvPr>
            <p:ph type="body" sz="quarter" idx="14" hasCustomPrompt="1"/>
          </p:nvPr>
        </p:nvSpPr>
        <p:spPr>
          <a:xfrm>
            <a:off x="2865940" y="7985206"/>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22" name="Text Placeholder 21">
            <a:extLst>
              <a:ext uri="{FF2B5EF4-FFF2-40B4-BE49-F238E27FC236}">
                <a16:creationId xmlns:a16="http://schemas.microsoft.com/office/drawing/2014/main" id="{043B0633-AAAB-4D91-8242-C3B8F2C84AAC}"/>
              </a:ext>
            </a:extLst>
          </p:cNvPr>
          <p:cNvSpPr>
            <a:spLocks noGrp="1"/>
          </p:cNvSpPr>
          <p:nvPr>
            <p:ph type="body" sz="quarter" idx="15" hasCustomPrompt="1"/>
          </p:nvPr>
        </p:nvSpPr>
        <p:spPr>
          <a:xfrm>
            <a:off x="470754" y="8241470"/>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24" name="Text Placeholder 23">
            <a:extLst>
              <a:ext uri="{FF2B5EF4-FFF2-40B4-BE49-F238E27FC236}">
                <a16:creationId xmlns:a16="http://schemas.microsoft.com/office/drawing/2014/main" id="{171E2CDD-A808-4437-A013-4044776711FA}"/>
              </a:ext>
            </a:extLst>
          </p:cNvPr>
          <p:cNvSpPr>
            <a:spLocks noGrp="1"/>
          </p:cNvSpPr>
          <p:nvPr>
            <p:ph type="body" sz="quarter" idx="16" hasCustomPrompt="1"/>
          </p:nvPr>
        </p:nvSpPr>
        <p:spPr>
          <a:xfrm>
            <a:off x="471488" y="8464438"/>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26" name="Text Placeholder 25">
            <a:extLst>
              <a:ext uri="{FF2B5EF4-FFF2-40B4-BE49-F238E27FC236}">
                <a16:creationId xmlns:a16="http://schemas.microsoft.com/office/drawing/2014/main" id="{A401556D-3F59-4834-8D48-0F21D00422E2}"/>
              </a:ext>
            </a:extLst>
          </p:cNvPr>
          <p:cNvSpPr>
            <a:spLocks noGrp="1"/>
          </p:cNvSpPr>
          <p:nvPr>
            <p:ph type="body" sz="quarter" idx="17" hasCustomPrompt="1"/>
          </p:nvPr>
        </p:nvSpPr>
        <p:spPr>
          <a:xfrm>
            <a:off x="2866172" y="8242225"/>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28" name="Text Placeholder 27">
            <a:extLst>
              <a:ext uri="{FF2B5EF4-FFF2-40B4-BE49-F238E27FC236}">
                <a16:creationId xmlns:a16="http://schemas.microsoft.com/office/drawing/2014/main" id="{06339372-905E-4DDC-BAAD-3C3E97DAD3D0}"/>
              </a:ext>
            </a:extLst>
          </p:cNvPr>
          <p:cNvSpPr>
            <a:spLocks noGrp="1"/>
          </p:cNvSpPr>
          <p:nvPr>
            <p:ph type="body" sz="quarter" idx="18" hasCustomPrompt="1"/>
          </p:nvPr>
        </p:nvSpPr>
        <p:spPr>
          <a:xfrm>
            <a:off x="2865438" y="8466025"/>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4" name="Straight Connector 3">
            <a:extLst>
              <a:ext uri="{FF2B5EF4-FFF2-40B4-BE49-F238E27FC236}">
                <a16:creationId xmlns:a16="http://schemas.microsoft.com/office/drawing/2014/main" id="{D0006DD6-FF4B-2D41-80D5-094092FB51C5}"/>
              </a:ext>
            </a:extLst>
          </p:cNvPr>
          <p:cNvCxnSpPr/>
          <p:nvPr userDrawn="1"/>
        </p:nvCxnSpPr>
        <p:spPr>
          <a:xfrm>
            <a:off x="0" y="2451008"/>
            <a:ext cx="6858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2ED968-0A3D-114F-AE12-A6098B242FDD}"/>
              </a:ext>
            </a:extLst>
          </p:cNvPr>
          <p:cNvCxnSpPr/>
          <p:nvPr userDrawn="1"/>
        </p:nvCxnSpPr>
        <p:spPr>
          <a:xfrm>
            <a:off x="0" y="6787995"/>
            <a:ext cx="6858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7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dditional Photos Slide (4)">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5C776153-E346-DE4E-B9A7-96724DD88C9B}"/>
              </a:ext>
            </a:extLst>
          </p:cNvPr>
          <p:cNvSpPr>
            <a:spLocks noGrp="1"/>
          </p:cNvSpPr>
          <p:nvPr>
            <p:ph type="pic" sz="quarter" idx="10"/>
          </p:nvPr>
        </p:nvSpPr>
        <p:spPr>
          <a:xfrm>
            <a:off x="425709" y="1201845"/>
            <a:ext cx="2923583" cy="3002165"/>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Photo Here</a:t>
            </a:r>
          </a:p>
        </p:txBody>
      </p:sp>
      <p:sp>
        <p:nvSpPr>
          <p:cNvPr id="3" name="Rectangle 2">
            <a:extLst>
              <a:ext uri="{FF2B5EF4-FFF2-40B4-BE49-F238E27FC236}">
                <a16:creationId xmlns:a16="http://schemas.microsoft.com/office/drawing/2014/main" id="{2EDC078C-ED5A-7842-8991-B29C8C6D362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 Placeholder 16">
            <a:extLst>
              <a:ext uri="{FF2B5EF4-FFF2-40B4-BE49-F238E27FC236}">
                <a16:creationId xmlns:a16="http://schemas.microsoft.com/office/drawing/2014/main" id="{CF3ACA19-5D46-E14C-A15C-96770241FA64}"/>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dirty="0"/>
              <a:t>Broker 1 Name</a:t>
            </a:r>
          </a:p>
        </p:txBody>
      </p:sp>
      <p:sp>
        <p:nvSpPr>
          <p:cNvPr id="12" name="Text Placeholder 18">
            <a:extLst>
              <a:ext uri="{FF2B5EF4-FFF2-40B4-BE49-F238E27FC236}">
                <a16:creationId xmlns:a16="http://schemas.microsoft.com/office/drawing/2014/main" id="{20358C2B-3B7B-2D42-987A-6C7F63EC10FA}"/>
              </a:ext>
            </a:extLst>
          </p:cNvPr>
          <p:cNvSpPr>
            <a:spLocks noGrp="1"/>
          </p:cNvSpPr>
          <p:nvPr>
            <p:ph type="body" sz="quarter" idx="14"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dirty="0"/>
              <a:t>Broker 2 Name</a:t>
            </a:r>
          </a:p>
        </p:txBody>
      </p:sp>
      <p:sp>
        <p:nvSpPr>
          <p:cNvPr id="13" name="Text Placeholder 21">
            <a:extLst>
              <a:ext uri="{FF2B5EF4-FFF2-40B4-BE49-F238E27FC236}">
                <a16:creationId xmlns:a16="http://schemas.microsoft.com/office/drawing/2014/main" id="{EFC60FCD-E1DC-BE46-8137-71DAAC8E7A48}"/>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dirty="0"/>
              <a:t>Broker 1 Email</a:t>
            </a:r>
          </a:p>
        </p:txBody>
      </p:sp>
      <p:sp>
        <p:nvSpPr>
          <p:cNvPr id="14" name="Text Placeholder 23">
            <a:extLst>
              <a:ext uri="{FF2B5EF4-FFF2-40B4-BE49-F238E27FC236}">
                <a16:creationId xmlns:a16="http://schemas.microsoft.com/office/drawing/2014/main" id="{7C6AED01-97DC-2345-8659-3FCFC1D4B48E}"/>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dirty="0"/>
              <a:t>Broker 1 Phone</a:t>
            </a:r>
          </a:p>
        </p:txBody>
      </p:sp>
      <p:sp>
        <p:nvSpPr>
          <p:cNvPr id="15" name="Text Placeholder 25">
            <a:extLst>
              <a:ext uri="{FF2B5EF4-FFF2-40B4-BE49-F238E27FC236}">
                <a16:creationId xmlns:a16="http://schemas.microsoft.com/office/drawing/2014/main" id="{14D8E4C2-6ABA-4C48-8CB3-86C22D635E6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dirty="0"/>
              <a:t>Broker 2 Email</a:t>
            </a:r>
          </a:p>
        </p:txBody>
      </p:sp>
      <p:sp>
        <p:nvSpPr>
          <p:cNvPr id="16" name="Text Placeholder 27">
            <a:extLst>
              <a:ext uri="{FF2B5EF4-FFF2-40B4-BE49-F238E27FC236}">
                <a16:creationId xmlns:a16="http://schemas.microsoft.com/office/drawing/2014/main" id="{059F7597-11D9-F24E-BF0A-4959FD36E5BC}"/>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dirty="0"/>
              <a:t>Broker 2 Phone</a:t>
            </a:r>
          </a:p>
        </p:txBody>
      </p:sp>
      <p:sp>
        <p:nvSpPr>
          <p:cNvPr id="28" name="Picture Placeholder 10">
            <a:extLst>
              <a:ext uri="{FF2B5EF4-FFF2-40B4-BE49-F238E27FC236}">
                <a16:creationId xmlns:a16="http://schemas.microsoft.com/office/drawing/2014/main" id="{9398F997-DC80-49BE-A61A-7F9CB8ED0634}"/>
              </a:ext>
            </a:extLst>
          </p:cNvPr>
          <p:cNvSpPr>
            <a:spLocks noGrp="1"/>
          </p:cNvSpPr>
          <p:nvPr>
            <p:ph type="pic" sz="quarter" idx="21"/>
          </p:nvPr>
        </p:nvSpPr>
        <p:spPr>
          <a:xfrm>
            <a:off x="3508710" y="1201845"/>
            <a:ext cx="2923581" cy="3002165"/>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Photo Here</a:t>
            </a:r>
          </a:p>
        </p:txBody>
      </p:sp>
      <p:sp>
        <p:nvSpPr>
          <p:cNvPr id="17" name="Picture Placeholder 10">
            <a:extLst>
              <a:ext uri="{FF2B5EF4-FFF2-40B4-BE49-F238E27FC236}">
                <a16:creationId xmlns:a16="http://schemas.microsoft.com/office/drawing/2014/main" id="{42E3B792-2A49-4D56-AF1E-EC5F6EF94F8C}"/>
              </a:ext>
            </a:extLst>
          </p:cNvPr>
          <p:cNvSpPr>
            <a:spLocks noGrp="1"/>
          </p:cNvSpPr>
          <p:nvPr>
            <p:ph type="pic" sz="quarter" idx="22"/>
          </p:nvPr>
        </p:nvSpPr>
        <p:spPr>
          <a:xfrm>
            <a:off x="3508710" y="4466981"/>
            <a:ext cx="2923583" cy="3002165"/>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Photo Here</a:t>
            </a:r>
          </a:p>
        </p:txBody>
      </p:sp>
      <p:sp>
        <p:nvSpPr>
          <p:cNvPr id="18" name="Picture Placeholder 10">
            <a:extLst>
              <a:ext uri="{FF2B5EF4-FFF2-40B4-BE49-F238E27FC236}">
                <a16:creationId xmlns:a16="http://schemas.microsoft.com/office/drawing/2014/main" id="{353163E3-32F5-4777-A42C-EC5E7D34A669}"/>
              </a:ext>
            </a:extLst>
          </p:cNvPr>
          <p:cNvSpPr>
            <a:spLocks noGrp="1"/>
          </p:cNvSpPr>
          <p:nvPr>
            <p:ph type="pic" sz="quarter" idx="23"/>
          </p:nvPr>
        </p:nvSpPr>
        <p:spPr>
          <a:xfrm>
            <a:off x="425707" y="4466980"/>
            <a:ext cx="2923583" cy="3002165"/>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Photo Here</a:t>
            </a:r>
          </a:p>
        </p:txBody>
      </p:sp>
    </p:spTree>
    <p:extLst>
      <p:ext uri="{BB962C8B-B14F-4D97-AF65-F5344CB8AC3E}">
        <p14:creationId xmlns:p14="http://schemas.microsoft.com/office/powerpoint/2010/main" val="1807162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Just So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68B2F79-2214-4852-A0B7-E73E03A66A76}"/>
              </a:ext>
            </a:extLst>
          </p:cNvPr>
          <p:cNvSpPr>
            <a:spLocks noGrp="1"/>
          </p:cNvSpPr>
          <p:nvPr>
            <p:ph type="body" sz="quarter" idx="11" hasCustomPrompt="1"/>
          </p:nvPr>
        </p:nvSpPr>
        <p:spPr>
          <a:xfrm>
            <a:off x="471483" y="1279331"/>
            <a:ext cx="5915025" cy="417686"/>
          </a:xfrm>
          <a:prstGeom prst="rect">
            <a:avLst/>
          </a:prstGeom>
        </p:spPr>
        <p:txBody>
          <a:bodyPr/>
          <a:lstStyle>
            <a:lvl1pPr marL="0" indent="0">
              <a:buNone/>
              <a:defRPr sz="2800" b="1"/>
            </a:lvl1pPr>
          </a:lstStyle>
          <a:p>
            <a:pPr lvl="0"/>
            <a:r>
              <a:rPr lang="en-US" dirty="0"/>
              <a:t>Property Title</a:t>
            </a:r>
          </a:p>
        </p:txBody>
      </p:sp>
      <p:sp>
        <p:nvSpPr>
          <p:cNvPr id="15" name="Text Placeholder 14">
            <a:extLst>
              <a:ext uri="{FF2B5EF4-FFF2-40B4-BE49-F238E27FC236}">
                <a16:creationId xmlns:a16="http://schemas.microsoft.com/office/drawing/2014/main" id="{7F2EAB5B-31BA-4D89-B955-33F8D5F6A0E1}"/>
              </a:ext>
            </a:extLst>
          </p:cNvPr>
          <p:cNvSpPr>
            <a:spLocks noGrp="1"/>
          </p:cNvSpPr>
          <p:nvPr>
            <p:ph type="body" sz="quarter" idx="12" hasCustomPrompt="1"/>
          </p:nvPr>
        </p:nvSpPr>
        <p:spPr>
          <a:xfrm>
            <a:off x="471483" y="1697984"/>
            <a:ext cx="5915025" cy="310203"/>
          </a:xfrm>
          <a:prstGeom prst="rect">
            <a:avLst/>
          </a:prstGeom>
        </p:spPr>
        <p:txBody>
          <a:bodyPr/>
          <a:lstStyle>
            <a:lvl1pPr marL="0" indent="0">
              <a:buNone/>
              <a:defRPr sz="1800">
                <a:solidFill>
                  <a:schemeClr val="accent1"/>
                </a:solidFill>
              </a:defRPr>
            </a:lvl1pPr>
          </a:lstStyle>
          <a:p>
            <a:pPr lvl="0"/>
            <a:r>
              <a:rPr lang="en-US" dirty="0"/>
              <a:t>Property Address</a:t>
            </a:r>
          </a:p>
        </p:txBody>
      </p:sp>
      <p:sp>
        <p:nvSpPr>
          <p:cNvPr id="17" name="Text Placeholder 16">
            <a:extLst>
              <a:ext uri="{FF2B5EF4-FFF2-40B4-BE49-F238E27FC236}">
                <a16:creationId xmlns:a16="http://schemas.microsoft.com/office/drawing/2014/main" id="{63AAF85D-E686-4377-BF8F-4A2E03D747FD}"/>
              </a:ext>
            </a:extLst>
          </p:cNvPr>
          <p:cNvSpPr>
            <a:spLocks noGrp="1"/>
          </p:cNvSpPr>
          <p:nvPr>
            <p:ph type="body" sz="quarter" idx="13" hasCustomPrompt="1"/>
          </p:nvPr>
        </p:nvSpPr>
        <p:spPr>
          <a:xfrm>
            <a:off x="471489" y="7985206"/>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9" name="Text Placeholder 18">
            <a:extLst>
              <a:ext uri="{FF2B5EF4-FFF2-40B4-BE49-F238E27FC236}">
                <a16:creationId xmlns:a16="http://schemas.microsoft.com/office/drawing/2014/main" id="{B63F86EE-FAD3-45C6-A9F7-7464AF9764E0}"/>
              </a:ext>
            </a:extLst>
          </p:cNvPr>
          <p:cNvSpPr>
            <a:spLocks noGrp="1"/>
          </p:cNvSpPr>
          <p:nvPr>
            <p:ph type="body" sz="quarter" idx="14" hasCustomPrompt="1"/>
          </p:nvPr>
        </p:nvSpPr>
        <p:spPr>
          <a:xfrm>
            <a:off x="2865940" y="7985206"/>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22" name="Text Placeholder 21">
            <a:extLst>
              <a:ext uri="{FF2B5EF4-FFF2-40B4-BE49-F238E27FC236}">
                <a16:creationId xmlns:a16="http://schemas.microsoft.com/office/drawing/2014/main" id="{043B0633-AAAB-4D91-8242-C3B8F2C84AAC}"/>
              </a:ext>
            </a:extLst>
          </p:cNvPr>
          <p:cNvSpPr>
            <a:spLocks noGrp="1"/>
          </p:cNvSpPr>
          <p:nvPr>
            <p:ph type="body" sz="quarter" idx="15" hasCustomPrompt="1"/>
          </p:nvPr>
        </p:nvSpPr>
        <p:spPr>
          <a:xfrm>
            <a:off x="470754" y="8241470"/>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24" name="Text Placeholder 23">
            <a:extLst>
              <a:ext uri="{FF2B5EF4-FFF2-40B4-BE49-F238E27FC236}">
                <a16:creationId xmlns:a16="http://schemas.microsoft.com/office/drawing/2014/main" id="{171E2CDD-A808-4437-A013-4044776711FA}"/>
              </a:ext>
            </a:extLst>
          </p:cNvPr>
          <p:cNvSpPr>
            <a:spLocks noGrp="1"/>
          </p:cNvSpPr>
          <p:nvPr>
            <p:ph type="body" sz="quarter" idx="16" hasCustomPrompt="1"/>
          </p:nvPr>
        </p:nvSpPr>
        <p:spPr>
          <a:xfrm>
            <a:off x="471488" y="8464438"/>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26" name="Text Placeholder 25">
            <a:extLst>
              <a:ext uri="{FF2B5EF4-FFF2-40B4-BE49-F238E27FC236}">
                <a16:creationId xmlns:a16="http://schemas.microsoft.com/office/drawing/2014/main" id="{A401556D-3F59-4834-8D48-0F21D00422E2}"/>
              </a:ext>
            </a:extLst>
          </p:cNvPr>
          <p:cNvSpPr>
            <a:spLocks noGrp="1"/>
          </p:cNvSpPr>
          <p:nvPr>
            <p:ph type="body" sz="quarter" idx="17" hasCustomPrompt="1"/>
          </p:nvPr>
        </p:nvSpPr>
        <p:spPr>
          <a:xfrm>
            <a:off x="2866172" y="8242225"/>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28" name="Text Placeholder 27">
            <a:extLst>
              <a:ext uri="{FF2B5EF4-FFF2-40B4-BE49-F238E27FC236}">
                <a16:creationId xmlns:a16="http://schemas.microsoft.com/office/drawing/2014/main" id="{06339372-905E-4DDC-BAAD-3C3E97DAD3D0}"/>
              </a:ext>
            </a:extLst>
          </p:cNvPr>
          <p:cNvSpPr>
            <a:spLocks noGrp="1"/>
          </p:cNvSpPr>
          <p:nvPr>
            <p:ph type="body" sz="quarter" idx="18" hasCustomPrompt="1"/>
          </p:nvPr>
        </p:nvSpPr>
        <p:spPr>
          <a:xfrm>
            <a:off x="2865438" y="8466025"/>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4" name="Straight Connector 3">
            <a:extLst>
              <a:ext uri="{FF2B5EF4-FFF2-40B4-BE49-F238E27FC236}">
                <a16:creationId xmlns:a16="http://schemas.microsoft.com/office/drawing/2014/main" id="{D0006DD6-FF4B-2D41-80D5-094092FB51C5}"/>
              </a:ext>
            </a:extLst>
          </p:cNvPr>
          <p:cNvCxnSpPr/>
          <p:nvPr userDrawn="1"/>
        </p:nvCxnSpPr>
        <p:spPr>
          <a:xfrm>
            <a:off x="0" y="2451008"/>
            <a:ext cx="6858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2ED968-0A3D-114F-AE12-A6098B242FDD}"/>
              </a:ext>
            </a:extLst>
          </p:cNvPr>
          <p:cNvCxnSpPr/>
          <p:nvPr userDrawn="1"/>
        </p:nvCxnSpPr>
        <p:spPr>
          <a:xfrm>
            <a:off x="0" y="6787995"/>
            <a:ext cx="6858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8A06C508-5BC6-4947-BE21-56098460AD4F}"/>
              </a:ext>
            </a:extLst>
          </p:cNvPr>
          <p:cNvSpPr>
            <a:spLocks noGrp="1"/>
          </p:cNvSpPr>
          <p:nvPr>
            <p:ph type="pic" sz="quarter" idx="19"/>
          </p:nvPr>
        </p:nvSpPr>
        <p:spPr>
          <a:xfrm>
            <a:off x="755650" y="3490114"/>
            <a:ext cx="5222874" cy="3148726"/>
          </a:xfrm>
          <a:prstGeom prst="rect">
            <a:avLst/>
          </a:prstGeom>
        </p:spPr>
        <p:txBody>
          <a:bodyPr/>
          <a:lstStyle/>
          <a:p>
            <a:endParaRPr lang="en-US"/>
          </a:p>
        </p:txBody>
      </p:sp>
      <p:sp>
        <p:nvSpPr>
          <p:cNvPr id="7" name="Text Placeholder 6">
            <a:extLst>
              <a:ext uri="{FF2B5EF4-FFF2-40B4-BE49-F238E27FC236}">
                <a16:creationId xmlns:a16="http://schemas.microsoft.com/office/drawing/2014/main" id="{236ADAAA-E657-4266-880D-0A89355EFFF6}"/>
              </a:ext>
            </a:extLst>
          </p:cNvPr>
          <p:cNvSpPr>
            <a:spLocks noGrp="1"/>
          </p:cNvSpPr>
          <p:nvPr>
            <p:ph type="body" sz="quarter" idx="20" hasCustomPrompt="1"/>
          </p:nvPr>
        </p:nvSpPr>
        <p:spPr>
          <a:xfrm>
            <a:off x="755649" y="2525715"/>
            <a:ext cx="5222875" cy="753900"/>
          </a:xfrm>
          <a:prstGeom prst="rect">
            <a:avLst/>
          </a:prstGeom>
        </p:spPr>
        <p:txBody>
          <a:bodyPr/>
          <a:lstStyle>
            <a:lvl1pPr marL="0" indent="0">
              <a:buNone/>
              <a:defRPr/>
            </a:lvl1pPr>
            <a:lvl2pPr marL="342900" indent="0">
              <a:buNone/>
              <a:defRPr/>
            </a:lvl2pPr>
            <a:lvl3pPr marL="685800" indent="0">
              <a:buNone/>
              <a:defRPr/>
            </a:lvl3pPr>
          </a:lstStyle>
          <a:p>
            <a:pPr lvl="0"/>
            <a:r>
              <a:rPr lang="en-US" dirty="0"/>
              <a:t>Just Sold Description</a:t>
            </a:r>
          </a:p>
        </p:txBody>
      </p:sp>
    </p:spTree>
    <p:extLst>
      <p:ext uri="{BB962C8B-B14F-4D97-AF65-F5344CB8AC3E}">
        <p14:creationId xmlns:p14="http://schemas.microsoft.com/office/powerpoint/2010/main" val="219094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alue Analysis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FB2F6A-A478-F94F-92F8-5BFACFC5D69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CE57945-2534-4341-93FF-6290DA6574D9}"/>
              </a:ext>
            </a:extLst>
          </p:cNvPr>
          <p:cNvSpPr txBox="1"/>
          <p:nvPr userDrawn="1"/>
        </p:nvSpPr>
        <p:spPr>
          <a:xfrm>
            <a:off x="391780" y="1720160"/>
            <a:ext cx="5915024" cy="430887"/>
          </a:xfrm>
          <a:prstGeom prst="rect">
            <a:avLst/>
          </a:prstGeom>
          <a:noFill/>
        </p:spPr>
        <p:txBody>
          <a:bodyPr wrap="square" rtlCol="0">
            <a:spAutoFit/>
          </a:bodyPr>
          <a:lstStyle/>
          <a:p>
            <a:r>
              <a:rPr lang="en-US" sz="2200" b="1" dirty="0"/>
              <a:t>PROPERTY OVERVIEW</a:t>
            </a:r>
          </a:p>
        </p:txBody>
      </p:sp>
      <p:sp>
        <p:nvSpPr>
          <p:cNvPr id="4" name="Text Placeholder 3">
            <a:extLst>
              <a:ext uri="{FF2B5EF4-FFF2-40B4-BE49-F238E27FC236}">
                <a16:creationId xmlns:a16="http://schemas.microsoft.com/office/drawing/2014/main" id="{C82DC613-5A93-421D-820D-01BC96C1736C}"/>
              </a:ext>
            </a:extLst>
          </p:cNvPr>
          <p:cNvSpPr>
            <a:spLocks noGrp="1"/>
          </p:cNvSpPr>
          <p:nvPr>
            <p:ph type="body" sz="quarter" idx="14" hasCustomPrompt="1"/>
          </p:nvPr>
        </p:nvSpPr>
        <p:spPr>
          <a:xfrm>
            <a:off x="471485" y="2309176"/>
            <a:ext cx="5915025" cy="1121752"/>
          </a:xfrm>
          <a:prstGeom prst="rect">
            <a:avLst/>
          </a:prstGeom>
        </p:spPr>
        <p:txBody>
          <a:bodyPr/>
          <a:lstStyle>
            <a:lvl1pPr marL="0" indent="0">
              <a:buNone/>
              <a:defRPr sz="1400">
                <a:solidFill>
                  <a:schemeClr val="tx1"/>
                </a:solidFill>
              </a:defRPr>
            </a:lvl1pPr>
          </a:lstStyle>
          <a:p>
            <a:pPr lvl="0"/>
            <a:r>
              <a:rPr lang="en-US" sz="1400"/>
              <a:t>Type property overview here</a:t>
            </a:r>
            <a:endParaRPr lang="en-US"/>
          </a:p>
        </p:txBody>
      </p:sp>
      <p:sp>
        <p:nvSpPr>
          <p:cNvPr id="7" name="TextBox 6">
            <a:extLst>
              <a:ext uri="{FF2B5EF4-FFF2-40B4-BE49-F238E27FC236}">
                <a16:creationId xmlns:a16="http://schemas.microsoft.com/office/drawing/2014/main" id="{833C5F1E-2519-4C21-A03A-456FED850A5E}"/>
              </a:ext>
            </a:extLst>
          </p:cNvPr>
          <p:cNvSpPr txBox="1"/>
          <p:nvPr userDrawn="1"/>
        </p:nvSpPr>
        <p:spPr>
          <a:xfrm>
            <a:off x="557560" y="7384069"/>
            <a:ext cx="5828951" cy="369332"/>
          </a:xfrm>
          <a:prstGeom prst="rect">
            <a:avLst/>
          </a:prstGeom>
          <a:noFill/>
        </p:spPr>
        <p:txBody>
          <a:bodyPr wrap="square" rtlCol="0">
            <a:spAutoFit/>
          </a:bodyPr>
          <a:lstStyle/>
          <a:p>
            <a:pPr algn="ctr"/>
            <a:r>
              <a:rPr lang="en-US" sz="900" i="1">
                <a:solidFill>
                  <a:schemeClr val="accent3"/>
                </a:solidFill>
              </a:rPr>
              <a:t>The information presented here is deemed to be accurate, but it has not been independently verified. We make no guarantee, warranty or representation. It is your responsibility to independently confirm accuracy and completeness.</a:t>
            </a:r>
          </a:p>
        </p:txBody>
      </p:sp>
      <p:sp>
        <p:nvSpPr>
          <p:cNvPr id="10" name="Text Placeholder 16">
            <a:extLst>
              <a:ext uri="{FF2B5EF4-FFF2-40B4-BE49-F238E27FC236}">
                <a16:creationId xmlns:a16="http://schemas.microsoft.com/office/drawing/2014/main" id="{F33C2F64-1A82-F046-8DCE-63CE119C0BD7}"/>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1" name="Text Placeholder 18">
            <a:extLst>
              <a:ext uri="{FF2B5EF4-FFF2-40B4-BE49-F238E27FC236}">
                <a16:creationId xmlns:a16="http://schemas.microsoft.com/office/drawing/2014/main" id="{ECEAB968-AA91-A549-B7AA-F37AAAC27A96}"/>
              </a:ext>
            </a:extLst>
          </p:cNvPr>
          <p:cNvSpPr>
            <a:spLocks noGrp="1"/>
          </p:cNvSpPr>
          <p:nvPr>
            <p:ph type="body" sz="quarter" idx="15"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13" name="Text Placeholder 21">
            <a:extLst>
              <a:ext uri="{FF2B5EF4-FFF2-40B4-BE49-F238E27FC236}">
                <a16:creationId xmlns:a16="http://schemas.microsoft.com/office/drawing/2014/main" id="{4D485C57-09AB-024C-AF5F-1B19B4585FD9}"/>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14" name="Text Placeholder 23">
            <a:extLst>
              <a:ext uri="{FF2B5EF4-FFF2-40B4-BE49-F238E27FC236}">
                <a16:creationId xmlns:a16="http://schemas.microsoft.com/office/drawing/2014/main" id="{9AAC49F8-F9DD-294C-9331-AC940B6A3300}"/>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15" name="Text Placeholder 25">
            <a:extLst>
              <a:ext uri="{FF2B5EF4-FFF2-40B4-BE49-F238E27FC236}">
                <a16:creationId xmlns:a16="http://schemas.microsoft.com/office/drawing/2014/main" id="{5A5088D4-70DC-744F-A2F4-621D6854B4B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16" name="Text Placeholder 27">
            <a:extLst>
              <a:ext uri="{FF2B5EF4-FFF2-40B4-BE49-F238E27FC236}">
                <a16:creationId xmlns:a16="http://schemas.microsoft.com/office/drawing/2014/main" id="{316513C3-1B5A-DF41-868F-5FC1E924E52A}"/>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17" name="Straight Connector 16">
            <a:extLst>
              <a:ext uri="{FF2B5EF4-FFF2-40B4-BE49-F238E27FC236}">
                <a16:creationId xmlns:a16="http://schemas.microsoft.com/office/drawing/2014/main" id="{A6927762-1FEB-4040-9296-4CDC26E05216}"/>
              </a:ext>
            </a:extLst>
          </p:cNvPr>
          <p:cNvCxnSpPr/>
          <p:nvPr userDrawn="1"/>
        </p:nvCxnSpPr>
        <p:spPr>
          <a:xfrm>
            <a:off x="708080" y="1521229"/>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50BBAA-1121-184A-8A15-DBB16B4EEC1C}"/>
              </a:ext>
            </a:extLst>
          </p:cNvPr>
          <p:cNvCxnSpPr/>
          <p:nvPr userDrawn="1"/>
        </p:nvCxnSpPr>
        <p:spPr>
          <a:xfrm>
            <a:off x="708080" y="1147268"/>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5">
            <a:extLst>
              <a:ext uri="{FF2B5EF4-FFF2-40B4-BE49-F238E27FC236}">
                <a16:creationId xmlns:a16="http://schemas.microsoft.com/office/drawing/2014/main" id="{F61B9284-493A-1648-A14C-5401C326FE21}"/>
              </a:ext>
            </a:extLst>
          </p:cNvPr>
          <p:cNvSpPr>
            <a:spLocks noGrp="1"/>
          </p:cNvSpPr>
          <p:nvPr>
            <p:ph type="body" sz="quarter" idx="21" hasCustomPrompt="1"/>
          </p:nvPr>
        </p:nvSpPr>
        <p:spPr>
          <a:xfrm>
            <a:off x="471485" y="1230623"/>
            <a:ext cx="5915026" cy="368895"/>
          </a:xfrm>
          <a:prstGeom prst="rect">
            <a:avLst/>
          </a:prstGeom>
        </p:spPr>
        <p:txBody>
          <a:bodyPr/>
          <a:lstStyle>
            <a:lvl1pPr marL="0" indent="0" algn="ctr">
              <a:buNone/>
              <a:defRPr sz="1400" baseline="0">
                <a:solidFill>
                  <a:schemeClr val="tx1"/>
                </a:solidFill>
                <a:latin typeface="Calibri" panose="020F0502020204030204" pitchFamily="34" charset="0"/>
              </a:defRPr>
            </a:lvl1pPr>
          </a:lstStyle>
          <a:p>
            <a:pPr lvl="0"/>
            <a:r>
              <a:rPr lang="en-US"/>
              <a:t>PROPERTY NAME | STREET ADDRESS | CITY, STATE</a:t>
            </a:r>
          </a:p>
        </p:txBody>
      </p:sp>
      <p:cxnSp>
        <p:nvCxnSpPr>
          <p:cNvPr id="20" name="Straight Connector 19">
            <a:extLst>
              <a:ext uri="{FF2B5EF4-FFF2-40B4-BE49-F238E27FC236}">
                <a16:creationId xmlns:a16="http://schemas.microsoft.com/office/drawing/2014/main" id="{BF715AC8-4831-E94A-AAED-4A8A141850D1}"/>
              </a:ext>
            </a:extLst>
          </p:cNvPr>
          <p:cNvCxnSpPr/>
          <p:nvPr userDrawn="1"/>
        </p:nvCxnSpPr>
        <p:spPr>
          <a:xfrm>
            <a:off x="471485" y="2179198"/>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04D3000-99BE-0B48-B39A-8CBF865205DD}"/>
              </a:ext>
            </a:extLst>
          </p:cNvPr>
          <p:cNvSpPr txBox="1"/>
          <p:nvPr userDrawn="1"/>
        </p:nvSpPr>
        <p:spPr>
          <a:xfrm>
            <a:off x="391780" y="3483171"/>
            <a:ext cx="5915024" cy="430887"/>
          </a:xfrm>
          <a:prstGeom prst="rect">
            <a:avLst/>
          </a:prstGeom>
          <a:noFill/>
        </p:spPr>
        <p:txBody>
          <a:bodyPr wrap="square" rtlCol="0">
            <a:spAutoFit/>
          </a:bodyPr>
          <a:lstStyle/>
          <a:p>
            <a:r>
              <a:rPr lang="en-US" sz="2200" b="1"/>
              <a:t>VALUE ANALYSIS</a:t>
            </a:r>
          </a:p>
        </p:txBody>
      </p:sp>
      <p:cxnSp>
        <p:nvCxnSpPr>
          <p:cNvPr id="22" name="Straight Connector 21">
            <a:extLst>
              <a:ext uri="{FF2B5EF4-FFF2-40B4-BE49-F238E27FC236}">
                <a16:creationId xmlns:a16="http://schemas.microsoft.com/office/drawing/2014/main" id="{379B4878-E540-E84A-B121-3D5A46ED1806}"/>
              </a:ext>
            </a:extLst>
          </p:cNvPr>
          <p:cNvCxnSpPr/>
          <p:nvPr userDrawn="1"/>
        </p:nvCxnSpPr>
        <p:spPr>
          <a:xfrm>
            <a:off x="471485" y="3942209"/>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9" name="Text Placeholder 3">
            <a:extLst>
              <a:ext uri="{FF2B5EF4-FFF2-40B4-BE49-F238E27FC236}">
                <a16:creationId xmlns:a16="http://schemas.microsoft.com/office/drawing/2014/main" id="{233DC381-7D98-4523-8968-AD0F5A369D53}"/>
              </a:ext>
            </a:extLst>
          </p:cNvPr>
          <p:cNvSpPr>
            <a:spLocks noGrp="1"/>
          </p:cNvSpPr>
          <p:nvPr>
            <p:ph type="body" sz="quarter" idx="22" hasCustomPrompt="1"/>
          </p:nvPr>
        </p:nvSpPr>
        <p:spPr>
          <a:xfrm>
            <a:off x="391779" y="4124429"/>
            <a:ext cx="5915025" cy="3066665"/>
          </a:xfrm>
          <a:prstGeom prst="rect">
            <a:avLst/>
          </a:prstGeom>
        </p:spPr>
        <p:txBody>
          <a:bodyPr/>
          <a:lstStyle>
            <a:lvl1pPr marL="0" indent="0">
              <a:buNone/>
              <a:defRPr sz="1400">
                <a:solidFill>
                  <a:schemeClr val="tx1"/>
                </a:solidFill>
              </a:defRPr>
            </a:lvl1pPr>
          </a:lstStyle>
          <a:p>
            <a:pPr lvl="0"/>
            <a:r>
              <a:rPr lang="en-US" sz="1400"/>
              <a:t>Type value analysis here</a:t>
            </a:r>
            <a:endParaRPr lang="en-US"/>
          </a:p>
        </p:txBody>
      </p:sp>
    </p:spTree>
    <p:extLst>
      <p:ext uri="{BB962C8B-B14F-4D97-AF65-F5344CB8AC3E}">
        <p14:creationId xmlns:p14="http://schemas.microsoft.com/office/powerpoint/2010/main" val="1310180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ble Sales">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5C776153-E346-DE4E-B9A7-96724DD88C9B}"/>
              </a:ext>
            </a:extLst>
          </p:cNvPr>
          <p:cNvSpPr>
            <a:spLocks noGrp="1"/>
          </p:cNvSpPr>
          <p:nvPr>
            <p:ph type="pic" sz="quarter" idx="10"/>
          </p:nvPr>
        </p:nvSpPr>
        <p:spPr>
          <a:xfrm>
            <a:off x="555517" y="2061752"/>
            <a:ext cx="2978070" cy="2417619"/>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Cover Photo Here</a:t>
            </a:r>
          </a:p>
        </p:txBody>
      </p:sp>
      <p:sp>
        <p:nvSpPr>
          <p:cNvPr id="3" name="Rectangle 2">
            <a:extLst>
              <a:ext uri="{FF2B5EF4-FFF2-40B4-BE49-F238E27FC236}">
                <a16:creationId xmlns:a16="http://schemas.microsoft.com/office/drawing/2014/main" id="{2EDC078C-ED5A-7842-8991-B29C8C6D362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 Placeholder 16">
            <a:extLst>
              <a:ext uri="{FF2B5EF4-FFF2-40B4-BE49-F238E27FC236}">
                <a16:creationId xmlns:a16="http://schemas.microsoft.com/office/drawing/2014/main" id="{CF3ACA19-5D46-E14C-A15C-96770241FA64}"/>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dirty="0"/>
              <a:t>Broker 1 Name</a:t>
            </a:r>
          </a:p>
        </p:txBody>
      </p:sp>
      <p:sp>
        <p:nvSpPr>
          <p:cNvPr id="12" name="Text Placeholder 18">
            <a:extLst>
              <a:ext uri="{FF2B5EF4-FFF2-40B4-BE49-F238E27FC236}">
                <a16:creationId xmlns:a16="http://schemas.microsoft.com/office/drawing/2014/main" id="{20358C2B-3B7B-2D42-987A-6C7F63EC10FA}"/>
              </a:ext>
            </a:extLst>
          </p:cNvPr>
          <p:cNvSpPr>
            <a:spLocks noGrp="1"/>
          </p:cNvSpPr>
          <p:nvPr>
            <p:ph type="body" sz="quarter" idx="14"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dirty="0"/>
              <a:t>Broker 2 Name</a:t>
            </a:r>
          </a:p>
        </p:txBody>
      </p:sp>
      <p:sp>
        <p:nvSpPr>
          <p:cNvPr id="13" name="Text Placeholder 21">
            <a:extLst>
              <a:ext uri="{FF2B5EF4-FFF2-40B4-BE49-F238E27FC236}">
                <a16:creationId xmlns:a16="http://schemas.microsoft.com/office/drawing/2014/main" id="{EFC60FCD-E1DC-BE46-8137-71DAAC8E7A48}"/>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dirty="0"/>
              <a:t>Broker 1 Email</a:t>
            </a:r>
          </a:p>
        </p:txBody>
      </p:sp>
      <p:sp>
        <p:nvSpPr>
          <p:cNvPr id="14" name="Text Placeholder 23">
            <a:extLst>
              <a:ext uri="{FF2B5EF4-FFF2-40B4-BE49-F238E27FC236}">
                <a16:creationId xmlns:a16="http://schemas.microsoft.com/office/drawing/2014/main" id="{7C6AED01-97DC-2345-8659-3FCFC1D4B48E}"/>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dirty="0"/>
              <a:t>Broker 1 Phone</a:t>
            </a:r>
          </a:p>
        </p:txBody>
      </p:sp>
      <p:sp>
        <p:nvSpPr>
          <p:cNvPr id="15" name="Text Placeholder 25">
            <a:extLst>
              <a:ext uri="{FF2B5EF4-FFF2-40B4-BE49-F238E27FC236}">
                <a16:creationId xmlns:a16="http://schemas.microsoft.com/office/drawing/2014/main" id="{14D8E4C2-6ABA-4C48-8CB3-86C22D635E6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dirty="0"/>
              <a:t>Broker 2 Email</a:t>
            </a:r>
          </a:p>
        </p:txBody>
      </p:sp>
      <p:sp>
        <p:nvSpPr>
          <p:cNvPr id="16" name="Text Placeholder 27">
            <a:extLst>
              <a:ext uri="{FF2B5EF4-FFF2-40B4-BE49-F238E27FC236}">
                <a16:creationId xmlns:a16="http://schemas.microsoft.com/office/drawing/2014/main" id="{059F7597-11D9-F24E-BF0A-4959FD36E5BC}"/>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dirty="0"/>
              <a:t>Broker 2 Phone</a:t>
            </a:r>
          </a:p>
        </p:txBody>
      </p:sp>
      <p:sp>
        <p:nvSpPr>
          <p:cNvPr id="17" name="TextBox 16">
            <a:extLst>
              <a:ext uri="{FF2B5EF4-FFF2-40B4-BE49-F238E27FC236}">
                <a16:creationId xmlns:a16="http://schemas.microsoft.com/office/drawing/2014/main" id="{C84A2403-BC3A-4196-B329-D655B64215B2}"/>
              </a:ext>
            </a:extLst>
          </p:cNvPr>
          <p:cNvSpPr txBox="1"/>
          <p:nvPr userDrawn="1"/>
        </p:nvSpPr>
        <p:spPr>
          <a:xfrm>
            <a:off x="391780" y="1056545"/>
            <a:ext cx="2842074" cy="430887"/>
          </a:xfrm>
          <a:prstGeom prst="rect">
            <a:avLst/>
          </a:prstGeom>
          <a:noFill/>
        </p:spPr>
        <p:txBody>
          <a:bodyPr wrap="square" rtlCol="0">
            <a:spAutoFit/>
          </a:bodyPr>
          <a:lstStyle/>
          <a:p>
            <a:r>
              <a:rPr lang="en-US" sz="2200" b="1" dirty="0"/>
              <a:t>COMPARABLE SALES</a:t>
            </a:r>
          </a:p>
        </p:txBody>
      </p:sp>
      <p:cxnSp>
        <p:nvCxnSpPr>
          <p:cNvPr id="18" name="Straight Connector 17">
            <a:extLst>
              <a:ext uri="{FF2B5EF4-FFF2-40B4-BE49-F238E27FC236}">
                <a16:creationId xmlns:a16="http://schemas.microsoft.com/office/drawing/2014/main" id="{A2A9E543-0E73-4B6B-AEA0-7CCA775B5E60}"/>
              </a:ext>
            </a:extLst>
          </p:cNvPr>
          <p:cNvCxnSpPr/>
          <p:nvPr userDrawn="1"/>
        </p:nvCxnSpPr>
        <p:spPr>
          <a:xfrm>
            <a:off x="425708" y="1480991"/>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0" name="Text Placeholder 3">
            <a:extLst>
              <a:ext uri="{FF2B5EF4-FFF2-40B4-BE49-F238E27FC236}">
                <a16:creationId xmlns:a16="http://schemas.microsoft.com/office/drawing/2014/main" id="{9109D6AD-B605-42C8-80AB-90E8060D040E}"/>
              </a:ext>
            </a:extLst>
          </p:cNvPr>
          <p:cNvSpPr>
            <a:spLocks noGrp="1"/>
          </p:cNvSpPr>
          <p:nvPr>
            <p:ph type="body" sz="quarter" idx="24" hasCustomPrompt="1"/>
          </p:nvPr>
        </p:nvSpPr>
        <p:spPr>
          <a:xfrm>
            <a:off x="555517" y="1632882"/>
            <a:ext cx="3003291" cy="368898"/>
          </a:xfrm>
          <a:prstGeom prst="rect">
            <a:avLst/>
          </a:prstGeom>
        </p:spPr>
        <p:txBody>
          <a:bodyPr/>
          <a:lstStyle>
            <a:lvl1pPr marL="0" indent="0">
              <a:buNone/>
              <a:defRPr sz="1200">
                <a:solidFill>
                  <a:schemeClr val="tx1"/>
                </a:solidFill>
              </a:defRPr>
            </a:lvl1pPr>
          </a:lstStyle>
          <a:p>
            <a:pPr lvl="0"/>
            <a:r>
              <a:rPr lang="en-US" dirty="0"/>
              <a:t>Property Address</a:t>
            </a:r>
          </a:p>
        </p:txBody>
      </p:sp>
      <p:sp>
        <p:nvSpPr>
          <p:cNvPr id="41" name="TextBox 40">
            <a:extLst>
              <a:ext uri="{FF2B5EF4-FFF2-40B4-BE49-F238E27FC236}">
                <a16:creationId xmlns:a16="http://schemas.microsoft.com/office/drawing/2014/main" id="{89CEC70E-5F6E-460F-BF0E-33963E14F7A4}"/>
              </a:ext>
            </a:extLst>
          </p:cNvPr>
          <p:cNvSpPr txBox="1"/>
          <p:nvPr userDrawn="1"/>
        </p:nvSpPr>
        <p:spPr>
          <a:xfrm>
            <a:off x="3614445" y="1707811"/>
            <a:ext cx="1710097" cy="2771143"/>
          </a:xfrm>
          <a:prstGeom prst="rect">
            <a:avLst/>
          </a:prstGeom>
          <a:noFill/>
        </p:spPr>
        <p:txBody>
          <a:bodyPr wrap="square" rtlCol="0">
            <a:spAutoFit/>
          </a:bodyPr>
          <a:lstStyle/>
          <a:p>
            <a:pPr>
              <a:lnSpc>
                <a:spcPct val="125000"/>
              </a:lnSpc>
            </a:pPr>
            <a:r>
              <a:rPr lang="en-US" sz="1000" b="0" dirty="0">
                <a:solidFill>
                  <a:schemeClr val="tx1"/>
                </a:solidFill>
              </a:rPr>
              <a:t>SALE PRICE:</a:t>
            </a:r>
          </a:p>
          <a:p>
            <a:pPr>
              <a:lnSpc>
                <a:spcPct val="125000"/>
              </a:lnSpc>
            </a:pPr>
            <a:r>
              <a:rPr lang="en-US" sz="1000" b="0" dirty="0">
                <a:solidFill>
                  <a:schemeClr val="tx1"/>
                </a:solidFill>
              </a:rPr>
              <a:t>SALE DATE:</a:t>
            </a:r>
          </a:p>
          <a:p>
            <a:pPr>
              <a:lnSpc>
                <a:spcPct val="125000"/>
              </a:lnSpc>
            </a:pPr>
            <a:r>
              <a:rPr lang="en-US" sz="1000" b="0" dirty="0">
                <a:solidFill>
                  <a:schemeClr val="tx1"/>
                </a:solidFill>
              </a:rPr>
              <a:t>TOTAL ACRES:</a:t>
            </a:r>
          </a:p>
          <a:p>
            <a:pPr>
              <a:lnSpc>
                <a:spcPct val="125000"/>
              </a:lnSpc>
            </a:pPr>
            <a:r>
              <a:rPr lang="en-US" sz="1000" b="0" dirty="0">
                <a:solidFill>
                  <a:schemeClr val="tx1"/>
                </a:solidFill>
              </a:rPr>
              <a:t>TILLABLE ACRES:</a:t>
            </a:r>
          </a:p>
          <a:p>
            <a:pPr>
              <a:lnSpc>
                <a:spcPct val="125000"/>
              </a:lnSpc>
            </a:pPr>
            <a:r>
              <a:rPr lang="en-US" sz="1000" b="0" dirty="0">
                <a:solidFill>
                  <a:schemeClr val="tx1"/>
                </a:solidFill>
              </a:rPr>
              <a:t>WOODED ACRES:</a:t>
            </a:r>
          </a:p>
          <a:p>
            <a:pPr>
              <a:lnSpc>
                <a:spcPct val="125000"/>
              </a:lnSpc>
            </a:pPr>
            <a:r>
              <a:rPr lang="en-US" sz="1000" b="0" dirty="0">
                <a:solidFill>
                  <a:schemeClr val="tx1"/>
                </a:solidFill>
              </a:rPr>
              <a:t>MARSH ACRES:</a:t>
            </a:r>
          </a:p>
          <a:p>
            <a:pPr>
              <a:lnSpc>
                <a:spcPct val="125000"/>
              </a:lnSpc>
            </a:pPr>
            <a:r>
              <a:rPr lang="en-US" sz="1000" b="0" dirty="0">
                <a:solidFill>
                  <a:schemeClr val="tx1"/>
                </a:solidFill>
              </a:rPr>
              <a:t>IMPROVEMENTS:</a:t>
            </a:r>
            <a:br>
              <a:rPr lang="en-US" sz="1000" b="0" dirty="0">
                <a:solidFill>
                  <a:schemeClr val="tx1"/>
                </a:solidFill>
              </a:rPr>
            </a:br>
            <a:endParaRPr lang="en-US" sz="1000" b="0" dirty="0">
              <a:solidFill>
                <a:schemeClr val="tx1"/>
              </a:solidFill>
            </a:endParaRPr>
          </a:p>
          <a:p>
            <a:pPr>
              <a:lnSpc>
                <a:spcPct val="125000"/>
              </a:lnSpc>
            </a:pPr>
            <a:r>
              <a:rPr lang="en-US" sz="1000" b="0" dirty="0">
                <a:solidFill>
                  <a:schemeClr val="tx1"/>
                </a:solidFill>
              </a:rPr>
              <a:t>VALUE OF IMPROVEMENTS:</a:t>
            </a:r>
          </a:p>
          <a:p>
            <a:pPr>
              <a:lnSpc>
                <a:spcPct val="125000"/>
              </a:lnSpc>
            </a:pPr>
            <a:r>
              <a:rPr lang="en-US" sz="1000" b="0" dirty="0">
                <a:solidFill>
                  <a:schemeClr val="tx1"/>
                </a:solidFill>
              </a:rPr>
              <a:t>NOTES:</a:t>
            </a:r>
            <a:br>
              <a:rPr lang="en-US" sz="1000" b="0" dirty="0">
                <a:solidFill>
                  <a:schemeClr val="tx1"/>
                </a:solidFill>
              </a:rPr>
            </a:br>
            <a:br>
              <a:rPr lang="en-US" sz="1000" b="0" dirty="0">
                <a:solidFill>
                  <a:schemeClr val="tx1"/>
                </a:solidFill>
              </a:rPr>
            </a:br>
            <a:r>
              <a:rPr lang="en-US" sz="1000" b="1" dirty="0">
                <a:solidFill>
                  <a:schemeClr val="tx1"/>
                </a:solidFill>
              </a:rPr>
              <a:t>PRICE PER TILLABLE ACRE:</a:t>
            </a:r>
          </a:p>
          <a:p>
            <a:pPr>
              <a:lnSpc>
                <a:spcPct val="125000"/>
              </a:lnSpc>
            </a:pPr>
            <a:r>
              <a:rPr lang="en-US" sz="1000" b="1" dirty="0">
                <a:solidFill>
                  <a:schemeClr val="tx1"/>
                </a:solidFill>
              </a:rPr>
              <a:t>PRICE PER WOODED ACRE:</a:t>
            </a:r>
          </a:p>
          <a:p>
            <a:pPr>
              <a:lnSpc>
                <a:spcPct val="125000"/>
              </a:lnSpc>
            </a:pPr>
            <a:r>
              <a:rPr lang="en-US" sz="1000" b="1" dirty="0">
                <a:solidFill>
                  <a:schemeClr val="tx1"/>
                </a:solidFill>
              </a:rPr>
              <a:t>PRICE PER MARSH ACRE: </a:t>
            </a:r>
          </a:p>
        </p:txBody>
      </p:sp>
      <p:sp>
        <p:nvSpPr>
          <p:cNvPr id="42" name="Text Placeholder 3">
            <a:extLst>
              <a:ext uri="{FF2B5EF4-FFF2-40B4-BE49-F238E27FC236}">
                <a16:creationId xmlns:a16="http://schemas.microsoft.com/office/drawing/2014/main" id="{22509AE3-A604-4E0E-9AE0-7603231691F6}"/>
              </a:ext>
            </a:extLst>
          </p:cNvPr>
          <p:cNvSpPr>
            <a:spLocks noGrp="1"/>
          </p:cNvSpPr>
          <p:nvPr>
            <p:ph type="body" sz="quarter" idx="27" hasCustomPrompt="1"/>
          </p:nvPr>
        </p:nvSpPr>
        <p:spPr>
          <a:xfrm>
            <a:off x="4347478" y="1733167"/>
            <a:ext cx="1044981"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3" name="Text Placeholder 3">
            <a:extLst>
              <a:ext uri="{FF2B5EF4-FFF2-40B4-BE49-F238E27FC236}">
                <a16:creationId xmlns:a16="http://schemas.microsoft.com/office/drawing/2014/main" id="{45E5BB4D-7EE9-4D37-B125-600DEF14351B}"/>
              </a:ext>
            </a:extLst>
          </p:cNvPr>
          <p:cNvSpPr>
            <a:spLocks noGrp="1"/>
          </p:cNvSpPr>
          <p:nvPr>
            <p:ph type="body" sz="quarter" idx="28" hasCustomPrompt="1"/>
          </p:nvPr>
        </p:nvSpPr>
        <p:spPr>
          <a:xfrm>
            <a:off x="4318502" y="1947901"/>
            <a:ext cx="1102931" cy="182446"/>
          </a:xfrm>
          <a:prstGeom prst="rect">
            <a:avLst/>
          </a:prstGeom>
        </p:spPr>
        <p:txBody>
          <a:bodyPr/>
          <a:lstStyle>
            <a:lvl1pPr marL="0" indent="0">
              <a:buNone/>
              <a:defRPr sz="1000">
                <a:solidFill>
                  <a:schemeClr val="tx1"/>
                </a:solidFill>
              </a:defRPr>
            </a:lvl1pPr>
          </a:lstStyle>
          <a:p>
            <a:pPr lvl="0"/>
            <a:r>
              <a:rPr lang="en-US" sz="1000" dirty="0"/>
              <a:t>DATE</a:t>
            </a:r>
            <a:endParaRPr lang="en-US" dirty="0"/>
          </a:p>
        </p:txBody>
      </p:sp>
      <p:sp>
        <p:nvSpPr>
          <p:cNvPr id="44" name="Text Placeholder 3">
            <a:extLst>
              <a:ext uri="{FF2B5EF4-FFF2-40B4-BE49-F238E27FC236}">
                <a16:creationId xmlns:a16="http://schemas.microsoft.com/office/drawing/2014/main" id="{DB7C3B40-6AC1-4EAE-A6AC-3D3F971E4DE5}"/>
              </a:ext>
            </a:extLst>
          </p:cNvPr>
          <p:cNvSpPr>
            <a:spLocks noGrp="1"/>
          </p:cNvSpPr>
          <p:nvPr>
            <p:ph type="body" sz="quarter" idx="29" hasCustomPrompt="1"/>
          </p:nvPr>
        </p:nvSpPr>
        <p:spPr>
          <a:xfrm>
            <a:off x="4420333" y="2128233"/>
            <a:ext cx="1094966"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5" name="Text Placeholder 3">
            <a:extLst>
              <a:ext uri="{FF2B5EF4-FFF2-40B4-BE49-F238E27FC236}">
                <a16:creationId xmlns:a16="http://schemas.microsoft.com/office/drawing/2014/main" id="{6120C698-7F7F-4439-BF85-C11A4FFC48FD}"/>
              </a:ext>
            </a:extLst>
          </p:cNvPr>
          <p:cNvSpPr>
            <a:spLocks noGrp="1"/>
          </p:cNvSpPr>
          <p:nvPr>
            <p:ph type="body" sz="quarter" idx="30" hasCustomPrompt="1"/>
          </p:nvPr>
        </p:nvSpPr>
        <p:spPr>
          <a:xfrm>
            <a:off x="4606494" y="2494963"/>
            <a:ext cx="1102931"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6" name="Text Placeholder 3">
            <a:extLst>
              <a:ext uri="{FF2B5EF4-FFF2-40B4-BE49-F238E27FC236}">
                <a16:creationId xmlns:a16="http://schemas.microsoft.com/office/drawing/2014/main" id="{F1EE70D7-EB9B-47C0-A95E-5C7700A1CCEB}"/>
              </a:ext>
            </a:extLst>
          </p:cNvPr>
          <p:cNvSpPr>
            <a:spLocks noGrp="1"/>
          </p:cNvSpPr>
          <p:nvPr>
            <p:ph type="body" sz="quarter" idx="31" hasCustomPrompt="1"/>
          </p:nvPr>
        </p:nvSpPr>
        <p:spPr>
          <a:xfrm>
            <a:off x="4621351" y="2709745"/>
            <a:ext cx="1088074" cy="153283"/>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7" name="Text Placeholder 3">
            <a:extLst>
              <a:ext uri="{FF2B5EF4-FFF2-40B4-BE49-F238E27FC236}">
                <a16:creationId xmlns:a16="http://schemas.microsoft.com/office/drawing/2014/main" id="{F0C5F2ED-0C62-4451-A71F-94B3B10DBC38}"/>
              </a:ext>
            </a:extLst>
          </p:cNvPr>
          <p:cNvSpPr>
            <a:spLocks noGrp="1"/>
          </p:cNvSpPr>
          <p:nvPr>
            <p:ph type="body" sz="quarter" idx="32" hasCustomPrompt="1"/>
          </p:nvPr>
        </p:nvSpPr>
        <p:spPr>
          <a:xfrm>
            <a:off x="4514199" y="2299568"/>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8" name="Text Placeholder 3">
            <a:extLst>
              <a:ext uri="{FF2B5EF4-FFF2-40B4-BE49-F238E27FC236}">
                <a16:creationId xmlns:a16="http://schemas.microsoft.com/office/drawing/2014/main" id="{3327DD08-EC3A-4224-8F20-06AC8799383F}"/>
              </a:ext>
            </a:extLst>
          </p:cNvPr>
          <p:cNvSpPr>
            <a:spLocks noGrp="1"/>
          </p:cNvSpPr>
          <p:nvPr>
            <p:ph type="body" sz="quarter" idx="33" hasCustomPrompt="1"/>
          </p:nvPr>
        </p:nvSpPr>
        <p:spPr>
          <a:xfrm>
            <a:off x="4613922" y="2906467"/>
            <a:ext cx="2082153" cy="36889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9" name="Text Placeholder 3">
            <a:extLst>
              <a:ext uri="{FF2B5EF4-FFF2-40B4-BE49-F238E27FC236}">
                <a16:creationId xmlns:a16="http://schemas.microsoft.com/office/drawing/2014/main" id="{505B50C8-0FDB-4B36-9E02-F8E2337BBCB9}"/>
              </a:ext>
            </a:extLst>
          </p:cNvPr>
          <p:cNvSpPr>
            <a:spLocks noGrp="1"/>
          </p:cNvSpPr>
          <p:nvPr>
            <p:ph type="body" sz="quarter" idx="34" hasCustomPrompt="1"/>
          </p:nvPr>
        </p:nvSpPr>
        <p:spPr>
          <a:xfrm>
            <a:off x="5165388" y="3281893"/>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50" name="Text Placeholder 3">
            <a:extLst>
              <a:ext uri="{FF2B5EF4-FFF2-40B4-BE49-F238E27FC236}">
                <a16:creationId xmlns:a16="http://schemas.microsoft.com/office/drawing/2014/main" id="{E4F9D6FA-ABC9-4693-A880-62C881CD77F1}"/>
              </a:ext>
            </a:extLst>
          </p:cNvPr>
          <p:cNvSpPr>
            <a:spLocks noGrp="1"/>
          </p:cNvSpPr>
          <p:nvPr>
            <p:ph type="body" sz="quarter" idx="35" hasCustomPrompt="1"/>
          </p:nvPr>
        </p:nvSpPr>
        <p:spPr>
          <a:xfrm>
            <a:off x="4069885" y="3472733"/>
            <a:ext cx="2626190" cy="368897"/>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2" name="Text Placeholder 3">
            <a:extLst>
              <a:ext uri="{FF2B5EF4-FFF2-40B4-BE49-F238E27FC236}">
                <a16:creationId xmlns:a16="http://schemas.microsoft.com/office/drawing/2014/main" id="{0C504972-27D6-4678-9648-C72962F9B22C}"/>
              </a:ext>
            </a:extLst>
          </p:cNvPr>
          <p:cNvSpPr>
            <a:spLocks noGrp="1"/>
          </p:cNvSpPr>
          <p:nvPr>
            <p:ph type="body" sz="quarter" idx="36" hasCustomPrompt="1"/>
          </p:nvPr>
        </p:nvSpPr>
        <p:spPr>
          <a:xfrm>
            <a:off x="5103532" y="3843180"/>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3" name="Text Placeholder 3">
            <a:extLst>
              <a:ext uri="{FF2B5EF4-FFF2-40B4-BE49-F238E27FC236}">
                <a16:creationId xmlns:a16="http://schemas.microsoft.com/office/drawing/2014/main" id="{732C27FC-E7A8-464A-B41D-8FD0B3EBAAC3}"/>
              </a:ext>
            </a:extLst>
          </p:cNvPr>
          <p:cNvSpPr>
            <a:spLocks noGrp="1"/>
          </p:cNvSpPr>
          <p:nvPr>
            <p:ph type="body" sz="quarter" idx="37" hasCustomPrompt="1"/>
          </p:nvPr>
        </p:nvSpPr>
        <p:spPr>
          <a:xfrm>
            <a:off x="5103531" y="4025070"/>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4" name="Text Placeholder 3">
            <a:extLst>
              <a:ext uri="{FF2B5EF4-FFF2-40B4-BE49-F238E27FC236}">
                <a16:creationId xmlns:a16="http://schemas.microsoft.com/office/drawing/2014/main" id="{C46AD1D8-1A90-4366-9728-D899783FCD06}"/>
              </a:ext>
            </a:extLst>
          </p:cNvPr>
          <p:cNvSpPr>
            <a:spLocks noGrp="1"/>
          </p:cNvSpPr>
          <p:nvPr>
            <p:ph type="body" sz="quarter" idx="38" hasCustomPrompt="1"/>
          </p:nvPr>
        </p:nvSpPr>
        <p:spPr>
          <a:xfrm>
            <a:off x="5103531" y="4223177"/>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5" name="Picture Placeholder 10">
            <a:extLst>
              <a:ext uri="{FF2B5EF4-FFF2-40B4-BE49-F238E27FC236}">
                <a16:creationId xmlns:a16="http://schemas.microsoft.com/office/drawing/2014/main" id="{83B2DC2B-04AF-45C9-B978-97C4A8BC5C28}"/>
              </a:ext>
            </a:extLst>
          </p:cNvPr>
          <p:cNvSpPr>
            <a:spLocks noGrp="1"/>
          </p:cNvSpPr>
          <p:nvPr>
            <p:ph type="pic" sz="quarter" idx="39"/>
          </p:nvPr>
        </p:nvSpPr>
        <p:spPr>
          <a:xfrm>
            <a:off x="555517" y="5106096"/>
            <a:ext cx="2978070" cy="2417619"/>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Cover Photo Here</a:t>
            </a:r>
          </a:p>
        </p:txBody>
      </p:sp>
      <p:sp>
        <p:nvSpPr>
          <p:cNvPr id="66" name="Text Placeholder 3">
            <a:extLst>
              <a:ext uri="{FF2B5EF4-FFF2-40B4-BE49-F238E27FC236}">
                <a16:creationId xmlns:a16="http://schemas.microsoft.com/office/drawing/2014/main" id="{673BDE6F-B338-4CBB-A72E-9C04F976CCC5}"/>
              </a:ext>
            </a:extLst>
          </p:cNvPr>
          <p:cNvSpPr>
            <a:spLocks noGrp="1"/>
          </p:cNvSpPr>
          <p:nvPr>
            <p:ph type="body" sz="quarter" idx="40" hasCustomPrompt="1"/>
          </p:nvPr>
        </p:nvSpPr>
        <p:spPr>
          <a:xfrm>
            <a:off x="555517" y="4677226"/>
            <a:ext cx="3003291" cy="368898"/>
          </a:xfrm>
          <a:prstGeom prst="rect">
            <a:avLst/>
          </a:prstGeom>
        </p:spPr>
        <p:txBody>
          <a:bodyPr/>
          <a:lstStyle>
            <a:lvl1pPr marL="0" indent="0">
              <a:buNone/>
              <a:defRPr sz="1200">
                <a:solidFill>
                  <a:schemeClr val="tx1"/>
                </a:solidFill>
              </a:defRPr>
            </a:lvl1pPr>
          </a:lstStyle>
          <a:p>
            <a:pPr lvl="0"/>
            <a:r>
              <a:rPr lang="en-US" dirty="0"/>
              <a:t>Property Address</a:t>
            </a:r>
          </a:p>
        </p:txBody>
      </p:sp>
      <p:sp>
        <p:nvSpPr>
          <p:cNvPr id="67" name="TextBox 66">
            <a:extLst>
              <a:ext uri="{FF2B5EF4-FFF2-40B4-BE49-F238E27FC236}">
                <a16:creationId xmlns:a16="http://schemas.microsoft.com/office/drawing/2014/main" id="{28427083-A6D4-4F0E-9915-999ED20F603A}"/>
              </a:ext>
            </a:extLst>
          </p:cNvPr>
          <p:cNvSpPr txBox="1"/>
          <p:nvPr userDrawn="1"/>
        </p:nvSpPr>
        <p:spPr>
          <a:xfrm>
            <a:off x="3614445" y="4752155"/>
            <a:ext cx="1710097" cy="2771143"/>
          </a:xfrm>
          <a:prstGeom prst="rect">
            <a:avLst/>
          </a:prstGeom>
          <a:noFill/>
        </p:spPr>
        <p:txBody>
          <a:bodyPr wrap="square" rtlCol="0">
            <a:spAutoFit/>
          </a:bodyPr>
          <a:lstStyle/>
          <a:p>
            <a:pPr>
              <a:lnSpc>
                <a:spcPct val="125000"/>
              </a:lnSpc>
            </a:pPr>
            <a:r>
              <a:rPr lang="en-US" sz="1000" b="0" dirty="0">
                <a:solidFill>
                  <a:schemeClr val="tx1"/>
                </a:solidFill>
              </a:rPr>
              <a:t>SALE PRICE:</a:t>
            </a:r>
          </a:p>
          <a:p>
            <a:pPr>
              <a:lnSpc>
                <a:spcPct val="125000"/>
              </a:lnSpc>
            </a:pPr>
            <a:r>
              <a:rPr lang="en-US" sz="1000" b="0" dirty="0">
                <a:solidFill>
                  <a:schemeClr val="tx1"/>
                </a:solidFill>
              </a:rPr>
              <a:t>SALE DATE:</a:t>
            </a:r>
          </a:p>
          <a:p>
            <a:pPr>
              <a:lnSpc>
                <a:spcPct val="125000"/>
              </a:lnSpc>
            </a:pPr>
            <a:r>
              <a:rPr lang="en-US" sz="1000" b="0" dirty="0">
                <a:solidFill>
                  <a:schemeClr val="tx1"/>
                </a:solidFill>
              </a:rPr>
              <a:t>TOTAL ACRES:</a:t>
            </a:r>
          </a:p>
          <a:p>
            <a:pPr>
              <a:lnSpc>
                <a:spcPct val="125000"/>
              </a:lnSpc>
            </a:pPr>
            <a:r>
              <a:rPr lang="en-US" sz="1000" b="0" dirty="0">
                <a:solidFill>
                  <a:schemeClr val="tx1"/>
                </a:solidFill>
              </a:rPr>
              <a:t>TILLABLE ACRES:</a:t>
            </a:r>
          </a:p>
          <a:p>
            <a:pPr>
              <a:lnSpc>
                <a:spcPct val="125000"/>
              </a:lnSpc>
            </a:pPr>
            <a:r>
              <a:rPr lang="en-US" sz="1000" b="0" dirty="0">
                <a:solidFill>
                  <a:schemeClr val="tx1"/>
                </a:solidFill>
              </a:rPr>
              <a:t>WOODED ACRES:</a:t>
            </a:r>
          </a:p>
          <a:p>
            <a:pPr>
              <a:lnSpc>
                <a:spcPct val="125000"/>
              </a:lnSpc>
            </a:pPr>
            <a:r>
              <a:rPr lang="en-US" sz="1000" b="0" dirty="0">
                <a:solidFill>
                  <a:schemeClr val="tx1"/>
                </a:solidFill>
              </a:rPr>
              <a:t>MARSH ACRES:</a:t>
            </a:r>
          </a:p>
          <a:p>
            <a:pPr>
              <a:lnSpc>
                <a:spcPct val="125000"/>
              </a:lnSpc>
            </a:pPr>
            <a:r>
              <a:rPr lang="en-US" sz="1000" b="0" dirty="0">
                <a:solidFill>
                  <a:schemeClr val="tx1"/>
                </a:solidFill>
              </a:rPr>
              <a:t>IMPROVEMENTS:</a:t>
            </a:r>
            <a:br>
              <a:rPr lang="en-US" sz="1000" b="0" dirty="0">
                <a:solidFill>
                  <a:schemeClr val="tx1"/>
                </a:solidFill>
              </a:rPr>
            </a:br>
            <a:endParaRPr lang="en-US" sz="1000" b="0" dirty="0">
              <a:solidFill>
                <a:schemeClr val="tx1"/>
              </a:solidFill>
            </a:endParaRPr>
          </a:p>
          <a:p>
            <a:pPr>
              <a:lnSpc>
                <a:spcPct val="125000"/>
              </a:lnSpc>
            </a:pPr>
            <a:r>
              <a:rPr lang="en-US" sz="1000" b="0" dirty="0">
                <a:solidFill>
                  <a:schemeClr val="tx1"/>
                </a:solidFill>
              </a:rPr>
              <a:t>VALUE OF IMPROVEMENTS:</a:t>
            </a:r>
          </a:p>
          <a:p>
            <a:pPr>
              <a:lnSpc>
                <a:spcPct val="125000"/>
              </a:lnSpc>
            </a:pPr>
            <a:r>
              <a:rPr lang="en-US" sz="1000" b="0" dirty="0">
                <a:solidFill>
                  <a:schemeClr val="tx1"/>
                </a:solidFill>
              </a:rPr>
              <a:t>NOTES:</a:t>
            </a:r>
            <a:br>
              <a:rPr lang="en-US" sz="1000" b="0" dirty="0">
                <a:solidFill>
                  <a:schemeClr val="tx1"/>
                </a:solidFill>
              </a:rPr>
            </a:br>
            <a:br>
              <a:rPr lang="en-US" sz="1000" b="0" dirty="0">
                <a:solidFill>
                  <a:schemeClr val="tx1"/>
                </a:solidFill>
              </a:rPr>
            </a:br>
            <a:r>
              <a:rPr lang="en-US" sz="1000" b="1" dirty="0">
                <a:solidFill>
                  <a:schemeClr val="tx1"/>
                </a:solidFill>
              </a:rPr>
              <a:t>PRICE PER TILLABLE ACRE:</a:t>
            </a:r>
          </a:p>
          <a:p>
            <a:pPr>
              <a:lnSpc>
                <a:spcPct val="125000"/>
              </a:lnSpc>
            </a:pPr>
            <a:r>
              <a:rPr lang="en-US" sz="1000" b="1" dirty="0">
                <a:solidFill>
                  <a:schemeClr val="tx1"/>
                </a:solidFill>
              </a:rPr>
              <a:t>PRICE PER WOODED ACRE:</a:t>
            </a:r>
          </a:p>
          <a:p>
            <a:pPr>
              <a:lnSpc>
                <a:spcPct val="125000"/>
              </a:lnSpc>
            </a:pPr>
            <a:r>
              <a:rPr lang="en-US" sz="1000" b="1" dirty="0">
                <a:solidFill>
                  <a:schemeClr val="tx1"/>
                </a:solidFill>
              </a:rPr>
              <a:t>PRICE PER MARSH ACRE: </a:t>
            </a:r>
          </a:p>
        </p:txBody>
      </p:sp>
      <p:sp>
        <p:nvSpPr>
          <p:cNvPr id="68" name="Text Placeholder 3">
            <a:extLst>
              <a:ext uri="{FF2B5EF4-FFF2-40B4-BE49-F238E27FC236}">
                <a16:creationId xmlns:a16="http://schemas.microsoft.com/office/drawing/2014/main" id="{1ED9494E-0191-4082-8D81-41D96CB4D2FB}"/>
              </a:ext>
            </a:extLst>
          </p:cNvPr>
          <p:cNvSpPr>
            <a:spLocks noGrp="1"/>
          </p:cNvSpPr>
          <p:nvPr>
            <p:ph type="body" sz="quarter" idx="41" hasCustomPrompt="1"/>
          </p:nvPr>
        </p:nvSpPr>
        <p:spPr>
          <a:xfrm>
            <a:off x="4347478" y="4777511"/>
            <a:ext cx="1044981"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9" name="Text Placeholder 3">
            <a:extLst>
              <a:ext uri="{FF2B5EF4-FFF2-40B4-BE49-F238E27FC236}">
                <a16:creationId xmlns:a16="http://schemas.microsoft.com/office/drawing/2014/main" id="{839E5F55-44CB-47CB-BCD6-EE877584480D}"/>
              </a:ext>
            </a:extLst>
          </p:cNvPr>
          <p:cNvSpPr>
            <a:spLocks noGrp="1"/>
          </p:cNvSpPr>
          <p:nvPr>
            <p:ph type="body" sz="quarter" idx="42" hasCustomPrompt="1"/>
          </p:nvPr>
        </p:nvSpPr>
        <p:spPr>
          <a:xfrm>
            <a:off x="4318502" y="4992245"/>
            <a:ext cx="1102931" cy="182446"/>
          </a:xfrm>
          <a:prstGeom prst="rect">
            <a:avLst/>
          </a:prstGeom>
        </p:spPr>
        <p:txBody>
          <a:bodyPr/>
          <a:lstStyle>
            <a:lvl1pPr marL="0" indent="0">
              <a:buNone/>
              <a:defRPr sz="1000">
                <a:solidFill>
                  <a:schemeClr val="tx1"/>
                </a:solidFill>
              </a:defRPr>
            </a:lvl1pPr>
          </a:lstStyle>
          <a:p>
            <a:pPr lvl="0"/>
            <a:r>
              <a:rPr lang="en-US" sz="1000" dirty="0"/>
              <a:t>DATE</a:t>
            </a:r>
            <a:endParaRPr lang="en-US" dirty="0"/>
          </a:p>
        </p:txBody>
      </p:sp>
      <p:sp>
        <p:nvSpPr>
          <p:cNvPr id="70" name="Text Placeholder 3">
            <a:extLst>
              <a:ext uri="{FF2B5EF4-FFF2-40B4-BE49-F238E27FC236}">
                <a16:creationId xmlns:a16="http://schemas.microsoft.com/office/drawing/2014/main" id="{E87983D1-AD2C-4E34-98DF-6DB126736C40}"/>
              </a:ext>
            </a:extLst>
          </p:cNvPr>
          <p:cNvSpPr>
            <a:spLocks noGrp="1"/>
          </p:cNvSpPr>
          <p:nvPr>
            <p:ph type="body" sz="quarter" idx="43" hasCustomPrompt="1"/>
          </p:nvPr>
        </p:nvSpPr>
        <p:spPr>
          <a:xfrm>
            <a:off x="4420333" y="5172577"/>
            <a:ext cx="1094966"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1" name="Text Placeholder 3">
            <a:extLst>
              <a:ext uri="{FF2B5EF4-FFF2-40B4-BE49-F238E27FC236}">
                <a16:creationId xmlns:a16="http://schemas.microsoft.com/office/drawing/2014/main" id="{6A5446E9-C000-4BFB-95E1-F7657C3779CB}"/>
              </a:ext>
            </a:extLst>
          </p:cNvPr>
          <p:cNvSpPr>
            <a:spLocks noGrp="1"/>
          </p:cNvSpPr>
          <p:nvPr>
            <p:ph type="body" sz="quarter" idx="44" hasCustomPrompt="1"/>
          </p:nvPr>
        </p:nvSpPr>
        <p:spPr>
          <a:xfrm>
            <a:off x="4606494" y="5539307"/>
            <a:ext cx="1102931"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2" name="Text Placeholder 3">
            <a:extLst>
              <a:ext uri="{FF2B5EF4-FFF2-40B4-BE49-F238E27FC236}">
                <a16:creationId xmlns:a16="http://schemas.microsoft.com/office/drawing/2014/main" id="{576C6901-6A55-423D-AF6A-434A61BD2BA7}"/>
              </a:ext>
            </a:extLst>
          </p:cNvPr>
          <p:cNvSpPr>
            <a:spLocks noGrp="1"/>
          </p:cNvSpPr>
          <p:nvPr>
            <p:ph type="body" sz="quarter" idx="45" hasCustomPrompt="1"/>
          </p:nvPr>
        </p:nvSpPr>
        <p:spPr>
          <a:xfrm>
            <a:off x="4621351" y="5754089"/>
            <a:ext cx="1088074" cy="153283"/>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3" name="Text Placeholder 3">
            <a:extLst>
              <a:ext uri="{FF2B5EF4-FFF2-40B4-BE49-F238E27FC236}">
                <a16:creationId xmlns:a16="http://schemas.microsoft.com/office/drawing/2014/main" id="{BF95CBFE-3E3E-4DFD-A994-F89A540AA645}"/>
              </a:ext>
            </a:extLst>
          </p:cNvPr>
          <p:cNvSpPr>
            <a:spLocks noGrp="1"/>
          </p:cNvSpPr>
          <p:nvPr>
            <p:ph type="body" sz="quarter" idx="46" hasCustomPrompt="1"/>
          </p:nvPr>
        </p:nvSpPr>
        <p:spPr>
          <a:xfrm>
            <a:off x="4514199" y="5343912"/>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4" name="Text Placeholder 3">
            <a:extLst>
              <a:ext uri="{FF2B5EF4-FFF2-40B4-BE49-F238E27FC236}">
                <a16:creationId xmlns:a16="http://schemas.microsoft.com/office/drawing/2014/main" id="{C474C2D5-5601-41F0-B8C2-A016A18B5199}"/>
              </a:ext>
            </a:extLst>
          </p:cNvPr>
          <p:cNvSpPr>
            <a:spLocks noGrp="1"/>
          </p:cNvSpPr>
          <p:nvPr>
            <p:ph type="body" sz="quarter" idx="47" hasCustomPrompt="1"/>
          </p:nvPr>
        </p:nvSpPr>
        <p:spPr>
          <a:xfrm>
            <a:off x="4613922" y="5950811"/>
            <a:ext cx="2082153" cy="36889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5" name="Text Placeholder 3">
            <a:extLst>
              <a:ext uri="{FF2B5EF4-FFF2-40B4-BE49-F238E27FC236}">
                <a16:creationId xmlns:a16="http://schemas.microsoft.com/office/drawing/2014/main" id="{9BBC365F-6022-43CB-A090-67A2BF43DED7}"/>
              </a:ext>
            </a:extLst>
          </p:cNvPr>
          <p:cNvSpPr>
            <a:spLocks noGrp="1"/>
          </p:cNvSpPr>
          <p:nvPr>
            <p:ph type="body" sz="quarter" idx="48" hasCustomPrompt="1"/>
          </p:nvPr>
        </p:nvSpPr>
        <p:spPr>
          <a:xfrm>
            <a:off x="5165388" y="6326237"/>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6" name="Text Placeholder 3">
            <a:extLst>
              <a:ext uri="{FF2B5EF4-FFF2-40B4-BE49-F238E27FC236}">
                <a16:creationId xmlns:a16="http://schemas.microsoft.com/office/drawing/2014/main" id="{F94BC713-ADF9-4807-9D8D-82AE79761851}"/>
              </a:ext>
            </a:extLst>
          </p:cNvPr>
          <p:cNvSpPr>
            <a:spLocks noGrp="1"/>
          </p:cNvSpPr>
          <p:nvPr>
            <p:ph type="body" sz="quarter" idx="49" hasCustomPrompt="1"/>
          </p:nvPr>
        </p:nvSpPr>
        <p:spPr>
          <a:xfrm>
            <a:off x="4069885" y="6517077"/>
            <a:ext cx="2626190" cy="368897"/>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7" name="Text Placeholder 3">
            <a:extLst>
              <a:ext uri="{FF2B5EF4-FFF2-40B4-BE49-F238E27FC236}">
                <a16:creationId xmlns:a16="http://schemas.microsoft.com/office/drawing/2014/main" id="{27D984AF-FB7D-42D0-AF8E-5B2F7EEF74DE}"/>
              </a:ext>
            </a:extLst>
          </p:cNvPr>
          <p:cNvSpPr>
            <a:spLocks noGrp="1"/>
          </p:cNvSpPr>
          <p:nvPr>
            <p:ph type="body" sz="quarter" idx="50" hasCustomPrompt="1"/>
          </p:nvPr>
        </p:nvSpPr>
        <p:spPr>
          <a:xfrm>
            <a:off x="5103532" y="6887524"/>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8" name="Text Placeholder 3">
            <a:extLst>
              <a:ext uri="{FF2B5EF4-FFF2-40B4-BE49-F238E27FC236}">
                <a16:creationId xmlns:a16="http://schemas.microsoft.com/office/drawing/2014/main" id="{097C662B-E654-4078-8E89-6B49267FFB91}"/>
              </a:ext>
            </a:extLst>
          </p:cNvPr>
          <p:cNvSpPr>
            <a:spLocks noGrp="1"/>
          </p:cNvSpPr>
          <p:nvPr>
            <p:ph type="body" sz="quarter" idx="51" hasCustomPrompt="1"/>
          </p:nvPr>
        </p:nvSpPr>
        <p:spPr>
          <a:xfrm>
            <a:off x="5103531" y="7069414"/>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9" name="Text Placeholder 3">
            <a:extLst>
              <a:ext uri="{FF2B5EF4-FFF2-40B4-BE49-F238E27FC236}">
                <a16:creationId xmlns:a16="http://schemas.microsoft.com/office/drawing/2014/main" id="{DB55DBDE-CDFB-455D-8704-ADA771208191}"/>
              </a:ext>
            </a:extLst>
          </p:cNvPr>
          <p:cNvSpPr>
            <a:spLocks noGrp="1"/>
          </p:cNvSpPr>
          <p:nvPr>
            <p:ph type="body" sz="quarter" idx="52" hasCustomPrompt="1"/>
          </p:nvPr>
        </p:nvSpPr>
        <p:spPr>
          <a:xfrm>
            <a:off x="5103531" y="7267521"/>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Tree>
    <p:extLst>
      <p:ext uri="{BB962C8B-B14F-4D97-AF65-F5344CB8AC3E}">
        <p14:creationId xmlns:p14="http://schemas.microsoft.com/office/powerpoint/2010/main" val="1667612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perty Overview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4DC76F1-2431-4D85-B848-EF0A1D36B633}"/>
              </a:ext>
            </a:extLst>
          </p:cNvPr>
          <p:cNvSpPr txBox="1"/>
          <p:nvPr userDrawn="1"/>
        </p:nvSpPr>
        <p:spPr>
          <a:xfrm>
            <a:off x="366022" y="3902170"/>
            <a:ext cx="5915024" cy="430887"/>
          </a:xfrm>
          <a:prstGeom prst="rect">
            <a:avLst/>
          </a:prstGeom>
          <a:noFill/>
        </p:spPr>
        <p:txBody>
          <a:bodyPr wrap="square" rtlCol="0">
            <a:spAutoFit/>
          </a:bodyPr>
          <a:lstStyle/>
          <a:p>
            <a:r>
              <a:rPr lang="en-US" sz="2200" b="1"/>
              <a:t>PROPERTY OVERVIEW</a:t>
            </a:r>
          </a:p>
        </p:txBody>
      </p:sp>
      <p:sp>
        <p:nvSpPr>
          <p:cNvPr id="6" name="Text Placeholder 5">
            <a:extLst>
              <a:ext uri="{FF2B5EF4-FFF2-40B4-BE49-F238E27FC236}">
                <a16:creationId xmlns:a16="http://schemas.microsoft.com/office/drawing/2014/main" id="{4E450C58-E158-4924-84E7-47BC9FD61AE9}"/>
              </a:ext>
            </a:extLst>
          </p:cNvPr>
          <p:cNvSpPr>
            <a:spLocks noGrp="1"/>
          </p:cNvSpPr>
          <p:nvPr>
            <p:ph type="body" sz="quarter" idx="15" hasCustomPrompt="1"/>
          </p:nvPr>
        </p:nvSpPr>
        <p:spPr>
          <a:xfrm>
            <a:off x="471487" y="6120581"/>
            <a:ext cx="5915026" cy="1448459"/>
          </a:xfrm>
          <a:prstGeom prst="rect">
            <a:avLst/>
          </a:prstGeom>
        </p:spPr>
        <p:txBody>
          <a:bodyPr/>
          <a:lstStyle>
            <a:lvl1pPr marL="0" indent="0">
              <a:buNone/>
              <a:defRPr sz="1400">
                <a:solidFill>
                  <a:schemeClr val="tx1"/>
                </a:solidFill>
              </a:defRPr>
            </a:lvl1pPr>
          </a:lstStyle>
          <a:p>
            <a:pPr lvl="0"/>
            <a:r>
              <a:rPr lang="en-US" sz="1400"/>
              <a:t>Type property summary here.</a:t>
            </a:r>
            <a:endParaRPr lang="en-US"/>
          </a:p>
        </p:txBody>
      </p:sp>
      <p:sp>
        <p:nvSpPr>
          <p:cNvPr id="8" name="Picture Placeholder 10">
            <a:extLst>
              <a:ext uri="{FF2B5EF4-FFF2-40B4-BE49-F238E27FC236}">
                <a16:creationId xmlns:a16="http://schemas.microsoft.com/office/drawing/2014/main" id="{5C776153-E346-DE4E-B9A7-96724DD88C9B}"/>
              </a:ext>
            </a:extLst>
          </p:cNvPr>
          <p:cNvSpPr>
            <a:spLocks noGrp="1"/>
          </p:cNvSpPr>
          <p:nvPr>
            <p:ph type="pic" sz="quarter" idx="10"/>
          </p:nvPr>
        </p:nvSpPr>
        <p:spPr>
          <a:xfrm>
            <a:off x="467018" y="1360449"/>
            <a:ext cx="2671924" cy="1769424"/>
          </a:xfrm>
          <a:prstGeom prst="rect">
            <a:avLst/>
          </a:prstGeom>
          <a:ln w="38100">
            <a:solidFill>
              <a:schemeClr val="accent3"/>
            </a:solidFill>
          </a:ln>
        </p:spPr>
        <p:txBody>
          <a:bodyPr/>
          <a:lstStyle>
            <a:lvl1pPr marL="0" indent="0" algn="ctr">
              <a:buNone/>
              <a:defRPr/>
            </a:lvl1pPr>
          </a:lstStyle>
          <a:p>
            <a:endParaRPr lang="en-US"/>
          </a:p>
          <a:p>
            <a:endParaRPr lang="en-US"/>
          </a:p>
          <a:p>
            <a:endParaRPr lang="en-US"/>
          </a:p>
          <a:p>
            <a:r>
              <a:rPr lang="en-US"/>
              <a:t>Insert Cover Photo Here</a:t>
            </a:r>
          </a:p>
        </p:txBody>
      </p:sp>
      <p:sp>
        <p:nvSpPr>
          <p:cNvPr id="9" name="Picture Placeholder 10">
            <a:extLst>
              <a:ext uri="{FF2B5EF4-FFF2-40B4-BE49-F238E27FC236}">
                <a16:creationId xmlns:a16="http://schemas.microsoft.com/office/drawing/2014/main" id="{A24F1794-BE9C-494F-A8AE-5AE1317EB31B}"/>
              </a:ext>
            </a:extLst>
          </p:cNvPr>
          <p:cNvSpPr>
            <a:spLocks noGrp="1"/>
          </p:cNvSpPr>
          <p:nvPr>
            <p:ph type="pic" sz="quarter" idx="16"/>
          </p:nvPr>
        </p:nvSpPr>
        <p:spPr>
          <a:xfrm>
            <a:off x="3719060" y="1360449"/>
            <a:ext cx="2671924" cy="1769424"/>
          </a:xfrm>
          <a:prstGeom prst="rect">
            <a:avLst/>
          </a:prstGeom>
          <a:ln w="38100">
            <a:solidFill>
              <a:schemeClr val="accent3"/>
            </a:solidFill>
          </a:ln>
        </p:spPr>
        <p:txBody>
          <a:bodyPr/>
          <a:lstStyle>
            <a:lvl1pPr marL="0" indent="0" algn="ctr">
              <a:buNone/>
              <a:defRPr/>
            </a:lvl1pPr>
          </a:lstStyle>
          <a:p>
            <a:endParaRPr lang="en-US"/>
          </a:p>
          <a:p>
            <a:endParaRPr lang="en-US"/>
          </a:p>
          <a:p>
            <a:endParaRPr lang="en-US"/>
          </a:p>
          <a:p>
            <a:r>
              <a:rPr lang="en-US"/>
              <a:t>Insert Cover Photo Here</a:t>
            </a:r>
          </a:p>
        </p:txBody>
      </p:sp>
      <p:sp>
        <p:nvSpPr>
          <p:cNvPr id="3" name="Rectangle 2">
            <a:extLst>
              <a:ext uri="{FF2B5EF4-FFF2-40B4-BE49-F238E27FC236}">
                <a16:creationId xmlns:a16="http://schemas.microsoft.com/office/drawing/2014/main" id="{2EDC078C-ED5A-7842-8991-B29C8C6D362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6">
            <a:extLst>
              <a:ext uri="{FF2B5EF4-FFF2-40B4-BE49-F238E27FC236}">
                <a16:creationId xmlns:a16="http://schemas.microsoft.com/office/drawing/2014/main" id="{CF3ACA19-5D46-E14C-A15C-96770241FA64}"/>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2" name="Text Placeholder 18">
            <a:extLst>
              <a:ext uri="{FF2B5EF4-FFF2-40B4-BE49-F238E27FC236}">
                <a16:creationId xmlns:a16="http://schemas.microsoft.com/office/drawing/2014/main" id="{20358C2B-3B7B-2D42-987A-6C7F63EC10FA}"/>
              </a:ext>
            </a:extLst>
          </p:cNvPr>
          <p:cNvSpPr>
            <a:spLocks noGrp="1"/>
          </p:cNvSpPr>
          <p:nvPr>
            <p:ph type="body" sz="quarter" idx="14"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13" name="Text Placeholder 21">
            <a:extLst>
              <a:ext uri="{FF2B5EF4-FFF2-40B4-BE49-F238E27FC236}">
                <a16:creationId xmlns:a16="http://schemas.microsoft.com/office/drawing/2014/main" id="{EFC60FCD-E1DC-BE46-8137-71DAAC8E7A48}"/>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14" name="Text Placeholder 23">
            <a:extLst>
              <a:ext uri="{FF2B5EF4-FFF2-40B4-BE49-F238E27FC236}">
                <a16:creationId xmlns:a16="http://schemas.microsoft.com/office/drawing/2014/main" id="{7C6AED01-97DC-2345-8659-3FCFC1D4B48E}"/>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15" name="Text Placeholder 25">
            <a:extLst>
              <a:ext uri="{FF2B5EF4-FFF2-40B4-BE49-F238E27FC236}">
                <a16:creationId xmlns:a16="http://schemas.microsoft.com/office/drawing/2014/main" id="{14D8E4C2-6ABA-4C48-8CB3-86C22D635E6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16" name="Text Placeholder 27">
            <a:extLst>
              <a:ext uri="{FF2B5EF4-FFF2-40B4-BE49-F238E27FC236}">
                <a16:creationId xmlns:a16="http://schemas.microsoft.com/office/drawing/2014/main" id="{059F7597-11D9-F24E-BF0A-4959FD36E5BC}"/>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18" name="Straight Connector 17">
            <a:extLst>
              <a:ext uri="{FF2B5EF4-FFF2-40B4-BE49-F238E27FC236}">
                <a16:creationId xmlns:a16="http://schemas.microsoft.com/office/drawing/2014/main" id="{344FB197-AB1D-4F43-86DC-3D0D900FA903}"/>
              </a:ext>
            </a:extLst>
          </p:cNvPr>
          <p:cNvCxnSpPr/>
          <p:nvPr userDrawn="1"/>
        </p:nvCxnSpPr>
        <p:spPr>
          <a:xfrm>
            <a:off x="703613" y="3729387"/>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8BEB7ED-EBC7-984E-939D-41E94E7D6B9F}"/>
              </a:ext>
            </a:extLst>
          </p:cNvPr>
          <p:cNvCxnSpPr/>
          <p:nvPr userDrawn="1"/>
        </p:nvCxnSpPr>
        <p:spPr>
          <a:xfrm>
            <a:off x="703613" y="3355426"/>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E1BB61F-9B29-8C4F-8C88-87A150E24D41}"/>
              </a:ext>
            </a:extLst>
          </p:cNvPr>
          <p:cNvCxnSpPr/>
          <p:nvPr userDrawn="1"/>
        </p:nvCxnSpPr>
        <p:spPr>
          <a:xfrm>
            <a:off x="467018" y="4384251"/>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2" name="Text Placeholder 5">
            <a:extLst>
              <a:ext uri="{FF2B5EF4-FFF2-40B4-BE49-F238E27FC236}">
                <a16:creationId xmlns:a16="http://schemas.microsoft.com/office/drawing/2014/main" id="{608A975E-6060-4A40-A204-1D4B6056035D}"/>
              </a:ext>
            </a:extLst>
          </p:cNvPr>
          <p:cNvSpPr>
            <a:spLocks noGrp="1"/>
          </p:cNvSpPr>
          <p:nvPr>
            <p:ph type="body" sz="quarter" idx="21" hasCustomPrompt="1"/>
          </p:nvPr>
        </p:nvSpPr>
        <p:spPr>
          <a:xfrm>
            <a:off x="467018" y="3438781"/>
            <a:ext cx="5915026" cy="368895"/>
          </a:xfrm>
          <a:prstGeom prst="rect">
            <a:avLst/>
          </a:prstGeom>
        </p:spPr>
        <p:txBody>
          <a:bodyPr/>
          <a:lstStyle>
            <a:lvl1pPr marL="0" indent="0" algn="ctr">
              <a:buNone/>
              <a:defRPr sz="1400" baseline="0">
                <a:solidFill>
                  <a:schemeClr val="tx1"/>
                </a:solidFill>
                <a:latin typeface="Calibri" panose="020F0502020204030204" pitchFamily="34" charset="0"/>
              </a:defRPr>
            </a:lvl1pPr>
          </a:lstStyle>
          <a:p>
            <a:pPr lvl="0"/>
            <a:r>
              <a:rPr lang="en-US"/>
              <a:t>PROPERTY NAME | STREET ADDRESS | CITY, STATE</a:t>
            </a:r>
          </a:p>
        </p:txBody>
      </p:sp>
      <p:sp>
        <p:nvSpPr>
          <p:cNvPr id="23" name="TextBox 22">
            <a:extLst>
              <a:ext uri="{FF2B5EF4-FFF2-40B4-BE49-F238E27FC236}">
                <a16:creationId xmlns:a16="http://schemas.microsoft.com/office/drawing/2014/main" id="{18236A97-AE53-B849-B3EE-A08CEF898A9A}"/>
              </a:ext>
            </a:extLst>
          </p:cNvPr>
          <p:cNvSpPr txBox="1"/>
          <p:nvPr userDrawn="1"/>
        </p:nvSpPr>
        <p:spPr>
          <a:xfrm>
            <a:off x="377897" y="4538370"/>
            <a:ext cx="5915024" cy="307777"/>
          </a:xfrm>
          <a:prstGeom prst="rect">
            <a:avLst/>
          </a:prstGeom>
          <a:noFill/>
        </p:spPr>
        <p:txBody>
          <a:bodyPr wrap="square" rtlCol="0">
            <a:spAutoFit/>
          </a:bodyPr>
          <a:lstStyle/>
          <a:p>
            <a:r>
              <a:rPr lang="en-US" sz="1400" b="0">
                <a:solidFill>
                  <a:schemeClr val="accent1"/>
                </a:solidFill>
              </a:rPr>
              <a:t>TOTAL ACREAGE:</a:t>
            </a:r>
          </a:p>
        </p:txBody>
      </p:sp>
      <p:sp>
        <p:nvSpPr>
          <p:cNvPr id="24" name="TextBox 23">
            <a:extLst>
              <a:ext uri="{FF2B5EF4-FFF2-40B4-BE49-F238E27FC236}">
                <a16:creationId xmlns:a16="http://schemas.microsoft.com/office/drawing/2014/main" id="{2B6C9298-3012-434D-BCE8-683D1CABAEED}"/>
              </a:ext>
            </a:extLst>
          </p:cNvPr>
          <p:cNvSpPr txBox="1"/>
          <p:nvPr userDrawn="1"/>
        </p:nvSpPr>
        <p:spPr>
          <a:xfrm>
            <a:off x="377897" y="4846022"/>
            <a:ext cx="5915024" cy="307777"/>
          </a:xfrm>
          <a:prstGeom prst="rect">
            <a:avLst/>
          </a:prstGeom>
          <a:noFill/>
        </p:spPr>
        <p:txBody>
          <a:bodyPr wrap="square" rtlCol="0">
            <a:spAutoFit/>
          </a:bodyPr>
          <a:lstStyle/>
          <a:p>
            <a:r>
              <a:rPr lang="en-US" sz="1400" b="0" dirty="0">
                <a:solidFill>
                  <a:schemeClr val="accent1"/>
                </a:solidFill>
              </a:rPr>
              <a:t>COUNTY:</a:t>
            </a:r>
          </a:p>
        </p:txBody>
      </p:sp>
      <p:sp>
        <p:nvSpPr>
          <p:cNvPr id="25" name="TextBox 24">
            <a:extLst>
              <a:ext uri="{FF2B5EF4-FFF2-40B4-BE49-F238E27FC236}">
                <a16:creationId xmlns:a16="http://schemas.microsoft.com/office/drawing/2014/main" id="{94C31F4D-8A78-A047-9DF7-AD4260A49587}"/>
              </a:ext>
            </a:extLst>
          </p:cNvPr>
          <p:cNvSpPr txBox="1"/>
          <p:nvPr userDrawn="1"/>
        </p:nvSpPr>
        <p:spPr>
          <a:xfrm>
            <a:off x="366022" y="5153799"/>
            <a:ext cx="5915024" cy="307777"/>
          </a:xfrm>
          <a:prstGeom prst="rect">
            <a:avLst/>
          </a:prstGeom>
          <a:noFill/>
        </p:spPr>
        <p:txBody>
          <a:bodyPr wrap="square" rtlCol="0">
            <a:spAutoFit/>
          </a:bodyPr>
          <a:lstStyle/>
          <a:p>
            <a:r>
              <a:rPr lang="en-US" sz="1400" b="0">
                <a:solidFill>
                  <a:schemeClr val="accent1"/>
                </a:solidFill>
              </a:rPr>
              <a:t>PRICE PER ACRE:</a:t>
            </a:r>
          </a:p>
        </p:txBody>
      </p:sp>
      <p:sp>
        <p:nvSpPr>
          <p:cNvPr id="26" name="TextBox 25">
            <a:extLst>
              <a:ext uri="{FF2B5EF4-FFF2-40B4-BE49-F238E27FC236}">
                <a16:creationId xmlns:a16="http://schemas.microsoft.com/office/drawing/2014/main" id="{189021E0-D7B0-5148-8071-4D5FC05A18BA}"/>
              </a:ext>
            </a:extLst>
          </p:cNvPr>
          <p:cNvSpPr txBox="1"/>
          <p:nvPr userDrawn="1"/>
        </p:nvSpPr>
        <p:spPr>
          <a:xfrm>
            <a:off x="377897" y="5485201"/>
            <a:ext cx="5915024" cy="307777"/>
          </a:xfrm>
          <a:prstGeom prst="rect">
            <a:avLst/>
          </a:prstGeom>
          <a:noFill/>
        </p:spPr>
        <p:txBody>
          <a:bodyPr wrap="square" rtlCol="0">
            <a:spAutoFit/>
          </a:bodyPr>
          <a:lstStyle/>
          <a:p>
            <a:r>
              <a:rPr lang="en-US" sz="1400" b="1">
                <a:solidFill>
                  <a:schemeClr val="accent1"/>
                </a:solidFill>
              </a:rPr>
              <a:t>SALE PRICE:</a:t>
            </a:r>
          </a:p>
        </p:txBody>
      </p:sp>
      <p:sp>
        <p:nvSpPr>
          <p:cNvPr id="29" name="Text Placeholder 5">
            <a:extLst>
              <a:ext uri="{FF2B5EF4-FFF2-40B4-BE49-F238E27FC236}">
                <a16:creationId xmlns:a16="http://schemas.microsoft.com/office/drawing/2014/main" id="{F7B69701-AB7B-CC45-AC72-4AB04CC94D34}"/>
              </a:ext>
            </a:extLst>
          </p:cNvPr>
          <p:cNvSpPr>
            <a:spLocks noGrp="1"/>
          </p:cNvSpPr>
          <p:nvPr>
            <p:ph type="body" sz="quarter" idx="22" hasCustomPrompt="1"/>
          </p:nvPr>
        </p:nvSpPr>
        <p:spPr>
          <a:xfrm>
            <a:off x="1850480" y="4563843"/>
            <a:ext cx="4981699" cy="255831"/>
          </a:xfrm>
          <a:prstGeom prst="rect">
            <a:avLst/>
          </a:prstGeom>
        </p:spPr>
        <p:txBody>
          <a:bodyPr/>
          <a:lstStyle>
            <a:lvl1pPr marL="0" indent="0" algn="l">
              <a:buNone/>
              <a:defRPr sz="1400" baseline="0">
                <a:solidFill>
                  <a:schemeClr val="accent1"/>
                </a:solidFill>
                <a:latin typeface="Calibri" panose="020F0502020204030204" pitchFamily="34" charset="0"/>
              </a:defRPr>
            </a:lvl1pPr>
          </a:lstStyle>
          <a:p>
            <a:pPr lvl="0"/>
            <a:r>
              <a:rPr lang="en-US"/>
              <a:t>-- acres</a:t>
            </a:r>
          </a:p>
        </p:txBody>
      </p:sp>
      <p:sp>
        <p:nvSpPr>
          <p:cNvPr id="30" name="Text Placeholder 5">
            <a:extLst>
              <a:ext uri="{FF2B5EF4-FFF2-40B4-BE49-F238E27FC236}">
                <a16:creationId xmlns:a16="http://schemas.microsoft.com/office/drawing/2014/main" id="{CF5BB398-978E-7E47-9083-78A3703E070D}"/>
              </a:ext>
            </a:extLst>
          </p:cNvPr>
          <p:cNvSpPr>
            <a:spLocks noGrp="1"/>
          </p:cNvSpPr>
          <p:nvPr>
            <p:ph type="body" sz="quarter" idx="23" hasCustomPrompt="1"/>
          </p:nvPr>
        </p:nvSpPr>
        <p:spPr>
          <a:xfrm>
            <a:off x="1850479" y="4869772"/>
            <a:ext cx="4981699" cy="255831"/>
          </a:xfrm>
          <a:prstGeom prst="rect">
            <a:avLst/>
          </a:prstGeom>
        </p:spPr>
        <p:txBody>
          <a:bodyPr/>
          <a:lstStyle>
            <a:lvl1pPr marL="0" indent="0" algn="l">
              <a:buNone/>
              <a:defRPr sz="1400" baseline="0">
                <a:solidFill>
                  <a:schemeClr val="accent1"/>
                </a:solidFill>
                <a:latin typeface="Calibri" panose="020F0502020204030204" pitchFamily="34" charset="0"/>
              </a:defRPr>
            </a:lvl1pPr>
          </a:lstStyle>
          <a:p>
            <a:pPr lvl="0"/>
            <a:r>
              <a:rPr lang="en-US"/>
              <a:t>Insert county</a:t>
            </a:r>
          </a:p>
        </p:txBody>
      </p:sp>
      <p:sp>
        <p:nvSpPr>
          <p:cNvPr id="31" name="Text Placeholder 5">
            <a:extLst>
              <a:ext uri="{FF2B5EF4-FFF2-40B4-BE49-F238E27FC236}">
                <a16:creationId xmlns:a16="http://schemas.microsoft.com/office/drawing/2014/main" id="{9F7017CE-35FF-624E-836F-25D2865A595E}"/>
              </a:ext>
            </a:extLst>
          </p:cNvPr>
          <p:cNvSpPr>
            <a:spLocks noGrp="1"/>
          </p:cNvSpPr>
          <p:nvPr>
            <p:ph type="body" sz="quarter" idx="24" hasCustomPrompt="1"/>
          </p:nvPr>
        </p:nvSpPr>
        <p:spPr>
          <a:xfrm>
            <a:off x="1850478" y="5173750"/>
            <a:ext cx="4981699" cy="255831"/>
          </a:xfrm>
          <a:prstGeom prst="rect">
            <a:avLst/>
          </a:prstGeom>
        </p:spPr>
        <p:txBody>
          <a:bodyPr/>
          <a:lstStyle>
            <a:lvl1pPr marL="0" indent="0" algn="l">
              <a:buNone/>
              <a:defRPr sz="1400" baseline="0">
                <a:solidFill>
                  <a:schemeClr val="accent1"/>
                </a:solidFill>
                <a:latin typeface="Calibri" panose="020F0502020204030204" pitchFamily="34" charset="0"/>
              </a:defRPr>
            </a:lvl1pPr>
          </a:lstStyle>
          <a:p>
            <a:pPr lvl="0"/>
            <a:r>
              <a:rPr lang="en-US"/>
              <a:t>$---/acre</a:t>
            </a:r>
          </a:p>
        </p:txBody>
      </p:sp>
      <p:sp>
        <p:nvSpPr>
          <p:cNvPr id="32" name="Text Placeholder 5">
            <a:extLst>
              <a:ext uri="{FF2B5EF4-FFF2-40B4-BE49-F238E27FC236}">
                <a16:creationId xmlns:a16="http://schemas.microsoft.com/office/drawing/2014/main" id="{9A5A2F02-0459-EE4C-9D59-DE31AD4FEB0E}"/>
              </a:ext>
            </a:extLst>
          </p:cNvPr>
          <p:cNvSpPr>
            <a:spLocks noGrp="1"/>
          </p:cNvSpPr>
          <p:nvPr>
            <p:ph type="body" sz="quarter" idx="25" hasCustomPrompt="1"/>
          </p:nvPr>
        </p:nvSpPr>
        <p:spPr>
          <a:xfrm>
            <a:off x="1850477" y="5501353"/>
            <a:ext cx="4981699" cy="255831"/>
          </a:xfrm>
          <a:prstGeom prst="rect">
            <a:avLst/>
          </a:prstGeom>
        </p:spPr>
        <p:txBody>
          <a:bodyPr/>
          <a:lstStyle>
            <a:lvl1pPr marL="0" indent="0" algn="l">
              <a:buNone/>
              <a:defRPr sz="1400" b="1" baseline="0">
                <a:solidFill>
                  <a:schemeClr val="accent1"/>
                </a:solidFill>
                <a:latin typeface="Calibri" panose="020F0502020204030204" pitchFamily="34" charset="0"/>
              </a:defRPr>
            </a:lvl1pPr>
          </a:lstStyle>
          <a:p>
            <a:pPr lvl="0"/>
            <a:r>
              <a:rPr lang="en-US"/>
              <a:t>$</a:t>
            </a:r>
          </a:p>
        </p:txBody>
      </p:sp>
    </p:spTree>
    <p:extLst>
      <p:ext uri="{BB962C8B-B14F-4D97-AF65-F5344CB8AC3E}">
        <p14:creationId xmlns:p14="http://schemas.microsoft.com/office/powerpoint/2010/main" val="222785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perty Overview Slide v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4DC76F1-2431-4D85-B848-EF0A1D36B633}"/>
              </a:ext>
            </a:extLst>
          </p:cNvPr>
          <p:cNvSpPr txBox="1"/>
          <p:nvPr userDrawn="1"/>
        </p:nvSpPr>
        <p:spPr>
          <a:xfrm>
            <a:off x="366022" y="3902170"/>
            <a:ext cx="5915024" cy="430887"/>
          </a:xfrm>
          <a:prstGeom prst="rect">
            <a:avLst/>
          </a:prstGeom>
          <a:noFill/>
        </p:spPr>
        <p:txBody>
          <a:bodyPr wrap="square" rtlCol="0">
            <a:spAutoFit/>
          </a:bodyPr>
          <a:lstStyle/>
          <a:p>
            <a:r>
              <a:rPr lang="en-US" sz="2200" b="1"/>
              <a:t>PROPERTY OVERVIEW</a:t>
            </a:r>
          </a:p>
        </p:txBody>
      </p:sp>
      <p:sp>
        <p:nvSpPr>
          <p:cNvPr id="6" name="Text Placeholder 5">
            <a:extLst>
              <a:ext uri="{FF2B5EF4-FFF2-40B4-BE49-F238E27FC236}">
                <a16:creationId xmlns:a16="http://schemas.microsoft.com/office/drawing/2014/main" id="{4E450C58-E158-4924-84E7-47BC9FD61AE9}"/>
              </a:ext>
            </a:extLst>
          </p:cNvPr>
          <p:cNvSpPr>
            <a:spLocks noGrp="1"/>
          </p:cNvSpPr>
          <p:nvPr>
            <p:ph type="body" sz="quarter" idx="15" hasCustomPrompt="1"/>
          </p:nvPr>
        </p:nvSpPr>
        <p:spPr>
          <a:xfrm>
            <a:off x="471487" y="5063751"/>
            <a:ext cx="5915026" cy="2505289"/>
          </a:xfrm>
          <a:prstGeom prst="rect">
            <a:avLst/>
          </a:prstGeom>
        </p:spPr>
        <p:txBody>
          <a:bodyPr/>
          <a:lstStyle>
            <a:lvl1pPr marL="0" indent="0">
              <a:buNone/>
              <a:defRPr sz="1400">
                <a:solidFill>
                  <a:schemeClr val="tx1"/>
                </a:solidFill>
              </a:defRPr>
            </a:lvl1pPr>
          </a:lstStyle>
          <a:p>
            <a:pPr lvl="0"/>
            <a:r>
              <a:rPr lang="en-US" sz="1400"/>
              <a:t>Type property summary here.</a:t>
            </a:r>
            <a:endParaRPr lang="en-US"/>
          </a:p>
        </p:txBody>
      </p:sp>
      <p:sp>
        <p:nvSpPr>
          <p:cNvPr id="8" name="Picture Placeholder 10">
            <a:extLst>
              <a:ext uri="{FF2B5EF4-FFF2-40B4-BE49-F238E27FC236}">
                <a16:creationId xmlns:a16="http://schemas.microsoft.com/office/drawing/2014/main" id="{5C776153-E346-DE4E-B9A7-96724DD88C9B}"/>
              </a:ext>
            </a:extLst>
          </p:cNvPr>
          <p:cNvSpPr>
            <a:spLocks noGrp="1"/>
          </p:cNvSpPr>
          <p:nvPr>
            <p:ph type="pic" sz="quarter" idx="10"/>
          </p:nvPr>
        </p:nvSpPr>
        <p:spPr>
          <a:xfrm>
            <a:off x="467018" y="1360449"/>
            <a:ext cx="2671924" cy="1769424"/>
          </a:xfrm>
          <a:prstGeom prst="rect">
            <a:avLst/>
          </a:prstGeom>
          <a:ln w="38100">
            <a:solidFill>
              <a:schemeClr val="accent3"/>
            </a:solidFill>
          </a:ln>
        </p:spPr>
        <p:txBody>
          <a:bodyPr/>
          <a:lstStyle>
            <a:lvl1pPr marL="0" indent="0" algn="ctr">
              <a:buNone/>
              <a:defRPr/>
            </a:lvl1pPr>
          </a:lstStyle>
          <a:p>
            <a:endParaRPr lang="en-US"/>
          </a:p>
          <a:p>
            <a:endParaRPr lang="en-US"/>
          </a:p>
          <a:p>
            <a:endParaRPr lang="en-US"/>
          </a:p>
          <a:p>
            <a:r>
              <a:rPr lang="en-US"/>
              <a:t>Insert Cover Photo Here</a:t>
            </a:r>
          </a:p>
        </p:txBody>
      </p:sp>
      <p:sp>
        <p:nvSpPr>
          <p:cNvPr id="9" name="Picture Placeholder 10">
            <a:extLst>
              <a:ext uri="{FF2B5EF4-FFF2-40B4-BE49-F238E27FC236}">
                <a16:creationId xmlns:a16="http://schemas.microsoft.com/office/drawing/2014/main" id="{A24F1794-BE9C-494F-A8AE-5AE1317EB31B}"/>
              </a:ext>
            </a:extLst>
          </p:cNvPr>
          <p:cNvSpPr>
            <a:spLocks noGrp="1"/>
          </p:cNvSpPr>
          <p:nvPr>
            <p:ph type="pic" sz="quarter" idx="16"/>
          </p:nvPr>
        </p:nvSpPr>
        <p:spPr>
          <a:xfrm>
            <a:off x="3719060" y="1360449"/>
            <a:ext cx="2671924" cy="1769424"/>
          </a:xfrm>
          <a:prstGeom prst="rect">
            <a:avLst/>
          </a:prstGeom>
          <a:ln w="38100">
            <a:solidFill>
              <a:schemeClr val="accent3"/>
            </a:solidFill>
          </a:ln>
        </p:spPr>
        <p:txBody>
          <a:bodyPr/>
          <a:lstStyle>
            <a:lvl1pPr marL="0" indent="0" algn="ctr">
              <a:buNone/>
              <a:defRPr/>
            </a:lvl1pPr>
          </a:lstStyle>
          <a:p>
            <a:endParaRPr lang="en-US"/>
          </a:p>
          <a:p>
            <a:endParaRPr lang="en-US"/>
          </a:p>
          <a:p>
            <a:endParaRPr lang="en-US"/>
          </a:p>
          <a:p>
            <a:r>
              <a:rPr lang="en-US"/>
              <a:t>Insert Cover Photo Here</a:t>
            </a:r>
          </a:p>
        </p:txBody>
      </p:sp>
      <p:sp>
        <p:nvSpPr>
          <p:cNvPr id="3" name="Rectangle 2">
            <a:extLst>
              <a:ext uri="{FF2B5EF4-FFF2-40B4-BE49-F238E27FC236}">
                <a16:creationId xmlns:a16="http://schemas.microsoft.com/office/drawing/2014/main" id="{2EDC078C-ED5A-7842-8991-B29C8C6D362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6">
            <a:extLst>
              <a:ext uri="{FF2B5EF4-FFF2-40B4-BE49-F238E27FC236}">
                <a16:creationId xmlns:a16="http://schemas.microsoft.com/office/drawing/2014/main" id="{CF3ACA19-5D46-E14C-A15C-96770241FA64}"/>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2" name="Text Placeholder 18">
            <a:extLst>
              <a:ext uri="{FF2B5EF4-FFF2-40B4-BE49-F238E27FC236}">
                <a16:creationId xmlns:a16="http://schemas.microsoft.com/office/drawing/2014/main" id="{20358C2B-3B7B-2D42-987A-6C7F63EC10FA}"/>
              </a:ext>
            </a:extLst>
          </p:cNvPr>
          <p:cNvSpPr>
            <a:spLocks noGrp="1"/>
          </p:cNvSpPr>
          <p:nvPr>
            <p:ph type="body" sz="quarter" idx="14"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13" name="Text Placeholder 21">
            <a:extLst>
              <a:ext uri="{FF2B5EF4-FFF2-40B4-BE49-F238E27FC236}">
                <a16:creationId xmlns:a16="http://schemas.microsoft.com/office/drawing/2014/main" id="{EFC60FCD-E1DC-BE46-8137-71DAAC8E7A48}"/>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14" name="Text Placeholder 23">
            <a:extLst>
              <a:ext uri="{FF2B5EF4-FFF2-40B4-BE49-F238E27FC236}">
                <a16:creationId xmlns:a16="http://schemas.microsoft.com/office/drawing/2014/main" id="{7C6AED01-97DC-2345-8659-3FCFC1D4B48E}"/>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15" name="Text Placeholder 25">
            <a:extLst>
              <a:ext uri="{FF2B5EF4-FFF2-40B4-BE49-F238E27FC236}">
                <a16:creationId xmlns:a16="http://schemas.microsoft.com/office/drawing/2014/main" id="{14D8E4C2-6ABA-4C48-8CB3-86C22D635E6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16" name="Text Placeholder 27">
            <a:extLst>
              <a:ext uri="{FF2B5EF4-FFF2-40B4-BE49-F238E27FC236}">
                <a16:creationId xmlns:a16="http://schemas.microsoft.com/office/drawing/2014/main" id="{059F7597-11D9-F24E-BF0A-4959FD36E5BC}"/>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18" name="Straight Connector 17">
            <a:extLst>
              <a:ext uri="{FF2B5EF4-FFF2-40B4-BE49-F238E27FC236}">
                <a16:creationId xmlns:a16="http://schemas.microsoft.com/office/drawing/2014/main" id="{344FB197-AB1D-4F43-86DC-3D0D900FA903}"/>
              </a:ext>
            </a:extLst>
          </p:cNvPr>
          <p:cNvCxnSpPr/>
          <p:nvPr userDrawn="1"/>
        </p:nvCxnSpPr>
        <p:spPr>
          <a:xfrm>
            <a:off x="703613" y="3729387"/>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8BEB7ED-EBC7-984E-939D-41E94E7D6B9F}"/>
              </a:ext>
            </a:extLst>
          </p:cNvPr>
          <p:cNvCxnSpPr/>
          <p:nvPr userDrawn="1"/>
        </p:nvCxnSpPr>
        <p:spPr>
          <a:xfrm>
            <a:off x="703613" y="3355426"/>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E1BB61F-9B29-8C4F-8C88-87A150E24D41}"/>
              </a:ext>
            </a:extLst>
          </p:cNvPr>
          <p:cNvCxnSpPr/>
          <p:nvPr userDrawn="1"/>
        </p:nvCxnSpPr>
        <p:spPr>
          <a:xfrm>
            <a:off x="467018" y="4384251"/>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2" name="Text Placeholder 5">
            <a:extLst>
              <a:ext uri="{FF2B5EF4-FFF2-40B4-BE49-F238E27FC236}">
                <a16:creationId xmlns:a16="http://schemas.microsoft.com/office/drawing/2014/main" id="{608A975E-6060-4A40-A204-1D4B6056035D}"/>
              </a:ext>
            </a:extLst>
          </p:cNvPr>
          <p:cNvSpPr>
            <a:spLocks noGrp="1"/>
          </p:cNvSpPr>
          <p:nvPr>
            <p:ph type="body" sz="quarter" idx="21" hasCustomPrompt="1"/>
          </p:nvPr>
        </p:nvSpPr>
        <p:spPr>
          <a:xfrm>
            <a:off x="467018" y="3438781"/>
            <a:ext cx="5915026" cy="368895"/>
          </a:xfrm>
          <a:prstGeom prst="rect">
            <a:avLst/>
          </a:prstGeom>
        </p:spPr>
        <p:txBody>
          <a:bodyPr/>
          <a:lstStyle>
            <a:lvl1pPr marL="0" indent="0" algn="ctr">
              <a:buNone/>
              <a:defRPr sz="1400" baseline="0">
                <a:solidFill>
                  <a:schemeClr val="tx1"/>
                </a:solidFill>
                <a:latin typeface="Calibri" panose="020F0502020204030204" pitchFamily="34" charset="0"/>
              </a:defRPr>
            </a:lvl1pPr>
          </a:lstStyle>
          <a:p>
            <a:pPr lvl="0"/>
            <a:r>
              <a:rPr lang="en-US"/>
              <a:t>PROPERTY NAME | STREET ADDRESS | CITY, STATE</a:t>
            </a:r>
          </a:p>
        </p:txBody>
      </p:sp>
      <p:sp>
        <p:nvSpPr>
          <p:cNvPr id="23" name="TextBox 22">
            <a:extLst>
              <a:ext uri="{FF2B5EF4-FFF2-40B4-BE49-F238E27FC236}">
                <a16:creationId xmlns:a16="http://schemas.microsoft.com/office/drawing/2014/main" id="{18236A97-AE53-B849-B3EE-A08CEF898A9A}"/>
              </a:ext>
            </a:extLst>
          </p:cNvPr>
          <p:cNvSpPr txBox="1"/>
          <p:nvPr userDrawn="1"/>
        </p:nvSpPr>
        <p:spPr>
          <a:xfrm>
            <a:off x="366022" y="4471285"/>
            <a:ext cx="5915024" cy="307777"/>
          </a:xfrm>
          <a:prstGeom prst="rect">
            <a:avLst/>
          </a:prstGeom>
          <a:noFill/>
        </p:spPr>
        <p:txBody>
          <a:bodyPr wrap="square" rtlCol="0">
            <a:spAutoFit/>
          </a:bodyPr>
          <a:lstStyle/>
          <a:p>
            <a:r>
              <a:rPr lang="en-US" sz="1400" b="0" dirty="0">
                <a:solidFill>
                  <a:schemeClr val="accent1"/>
                </a:solidFill>
              </a:rPr>
              <a:t>TOTAL ACREAGE:</a:t>
            </a:r>
          </a:p>
        </p:txBody>
      </p:sp>
      <p:sp>
        <p:nvSpPr>
          <p:cNvPr id="29" name="Text Placeholder 5">
            <a:extLst>
              <a:ext uri="{FF2B5EF4-FFF2-40B4-BE49-F238E27FC236}">
                <a16:creationId xmlns:a16="http://schemas.microsoft.com/office/drawing/2014/main" id="{F7B69701-AB7B-CC45-AC72-4AB04CC94D34}"/>
              </a:ext>
            </a:extLst>
          </p:cNvPr>
          <p:cNvSpPr>
            <a:spLocks noGrp="1"/>
          </p:cNvSpPr>
          <p:nvPr>
            <p:ph type="body" sz="quarter" idx="22" hasCustomPrompt="1"/>
          </p:nvPr>
        </p:nvSpPr>
        <p:spPr>
          <a:xfrm>
            <a:off x="1732073" y="4493686"/>
            <a:ext cx="1873696" cy="236224"/>
          </a:xfrm>
          <a:prstGeom prst="rect">
            <a:avLst/>
          </a:prstGeom>
        </p:spPr>
        <p:txBody>
          <a:bodyPr/>
          <a:lstStyle>
            <a:lvl1pPr marL="0" indent="0" algn="l">
              <a:buNone/>
              <a:defRPr sz="1400" baseline="0">
                <a:solidFill>
                  <a:schemeClr val="accent1"/>
                </a:solidFill>
                <a:latin typeface="Calibri" panose="020F0502020204030204" pitchFamily="34" charset="0"/>
              </a:defRPr>
            </a:lvl1pPr>
          </a:lstStyle>
          <a:p>
            <a:pPr lvl="0"/>
            <a:r>
              <a:rPr lang="en-US" dirty="0"/>
              <a:t>--</a:t>
            </a:r>
          </a:p>
        </p:txBody>
      </p:sp>
      <p:sp>
        <p:nvSpPr>
          <p:cNvPr id="20" name="TextBox 19">
            <a:extLst>
              <a:ext uri="{FF2B5EF4-FFF2-40B4-BE49-F238E27FC236}">
                <a16:creationId xmlns:a16="http://schemas.microsoft.com/office/drawing/2014/main" id="{84FB5942-1BF4-4695-BA15-9FE17A3E3A02}"/>
              </a:ext>
            </a:extLst>
          </p:cNvPr>
          <p:cNvSpPr txBox="1"/>
          <p:nvPr userDrawn="1"/>
        </p:nvSpPr>
        <p:spPr>
          <a:xfrm>
            <a:off x="377897" y="4768343"/>
            <a:ext cx="5915024" cy="307777"/>
          </a:xfrm>
          <a:prstGeom prst="rect">
            <a:avLst/>
          </a:prstGeom>
          <a:noFill/>
        </p:spPr>
        <p:txBody>
          <a:bodyPr wrap="square" rtlCol="0">
            <a:spAutoFit/>
          </a:bodyPr>
          <a:lstStyle/>
          <a:p>
            <a:r>
              <a:rPr lang="en-US" sz="1400" b="0" dirty="0">
                <a:solidFill>
                  <a:schemeClr val="accent1"/>
                </a:solidFill>
              </a:rPr>
              <a:t>PRICE:</a:t>
            </a:r>
          </a:p>
        </p:txBody>
      </p:sp>
      <p:sp>
        <p:nvSpPr>
          <p:cNvPr id="4" name="Text Placeholder 3">
            <a:extLst>
              <a:ext uri="{FF2B5EF4-FFF2-40B4-BE49-F238E27FC236}">
                <a16:creationId xmlns:a16="http://schemas.microsoft.com/office/drawing/2014/main" id="{FCCBBF35-9D9E-4361-8A6D-F2B7C79368F3}"/>
              </a:ext>
            </a:extLst>
          </p:cNvPr>
          <p:cNvSpPr>
            <a:spLocks noGrp="1"/>
          </p:cNvSpPr>
          <p:nvPr>
            <p:ph type="body" sz="quarter" idx="23" hasCustomPrompt="1"/>
          </p:nvPr>
        </p:nvSpPr>
        <p:spPr>
          <a:xfrm>
            <a:off x="1084262" y="4778375"/>
            <a:ext cx="2539883" cy="259006"/>
          </a:xfrm>
          <a:prstGeom prst="rect">
            <a:avLst/>
          </a:prstGeom>
        </p:spPr>
        <p:txBody>
          <a:bodyPr/>
          <a:lstStyle>
            <a:lvl1pPr marL="0" indent="0">
              <a:buNone/>
              <a:defRPr lang="en-US" sz="1400" kern="1200" baseline="0" dirty="0">
                <a:solidFill>
                  <a:schemeClr val="accent1"/>
                </a:solidFill>
                <a:latin typeface="Calibri" panose="020F0502020204030204" pitchFamily="34" charset="0"/>
                <a:ea typeface="+mn-ea"/>
                <a:cs typeface="+mn-cs"/>
              </a:defRPr>
            </a:lvl1pPr>
          </a:lstStyle>
          <a:p>
            <a:pPr lvl="0"/>
            <a:r>
              <a:rPr lang="en-US" sz="1400" kern="1200" baseline="0" dirty="0">
                <a:solidFill>
                  <a:schemeClr val="accent1"/>
                </a:solidFill>
                <a:latin typeface="Calibri" panose="020F0502020204030204" pitchFamily="34" charset="0"/>
                <a:ea typeface="+mn-ea"/>
                <a:cs typeface="+mn-cs"/>
              </a:rPr>
              <a:t>--</a:t>
            </a:r>
            <a:endParaRPr lang="en-US" dirty="0"/>
          </a:p>
        </p:txBody>
      </p:sp>
    </p:spTree>
    <p:extLst>
      <p:ext uri="{BB962C8B-B14F-4D97-AF65-F5344CB8AC3E}">
        <p14:creationId xmlns:p14="http://schemas.microsoft.com/office/powerpoint/2010/main" val="737856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perty Overview Slide v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4DC76F1-2431-4D85-B848-EF0A1D36B633}"/>
              </a:ext>
            </a:extLst>
          </p:cNvPr>
          <p:cNvSpPr txBox="1"/>
          <p:nvPr userDrawn="1"/>
        </p:nvSpPr>
        <p:spPr>
          <a:xfrm>
            <a:off x="173292" y="5407427"/>
            <a:ext cx="5915024" cy="430887"/>
          </a:xfrm>
          <a:prstGeom prst="rect">
            <a:avLst/>
          </a:prstGeom>
          <a:noFill/>
        </p:spPr>
        <p:txBody>
          <a:bodyPr wrap="square" rtlCol="0">
            <a:spAutoFit/>
          </a:bodyPr>
          <a:lstStyle/>
          <a:p>
            <a:r>
              <a:rPr lang="en-US" sz="2200" b="1"/>
              <a:t>PROPERTY OVERVIEW</a:t>
            </a:r>
          </a:p>
        </p:txBody>
      </p:sp>
      <p:sp>
        <p:nvSpPr>
          <p:cNvPr id="6" name="Text Placeholder 5">
            <a:extLst>
              <a:ext uri="{FF2B5EF4-FFF2-40B4-BE49-F238E27FC236}">
                <a16:creationId xmlns:a16="http://schemas.microsoft.com/office/drawing/2014/main" id="{4E450C58-E158-4924-84E7-47BC9FD61AE9}"/>
              </a:ext>
            </a:extLst>
          </p:cNvPr>
          <p:cNvSpPr>
            <a:spLocks noGrp="1"/>
          </p:cNvSpPr>
          <p:nvPr>
            <p:ph type="body" sz="quarter" idx="15" hasCustomPrompt="1"/>
          </p:nvPr>
        </p:nvSpPr>
        <p:spPr>
          <a:xfrm>
            <a:off x="475224" y="6449391"/>
            <a:ext cx="5915026" cy="1315396"/>
          </a:xfrm>
          <a:prstGeom prst="rect">
            <a:avLst/>
          </a:prstGeom>
        </p:spPr>
        <p:txBody>
          <a:bodyPr/>
          <a:lstStyle>
            <a:lvl1pPr marL="0" indent="0">
              <a:buNone/>
              <a:defRPr sz="1400">
                <a:solidFill>
                  <a:schemeClr val="tx1"/>
                </a:solidFill>
              </a:defRPr>
            </a:lvl1pPr>
          </a:lstStyle>
          <a:p>
            <a:pPr lvl="0"/>
            <a:r>
              <a:rPr lang="en-US" sz="1400"/>
              <a:t>Type property summary here.</a:t>
            </a:r>
            <a:endParaRPr lang="en-US"/>
          </a:p>
        </p:txBody>
      </p:sp>
      <p:sp>
        <p:nvSpPr>
          <p:cNvPr id="8" name="Picture Placeholder 10">
            <a:extLst>
              <a:ext uri="{FF2B5EF4-FFF2-40B4-BE49-F238E27FC236}">
                <a16:creationId xmlns:a16="http://schemas.microsoft.com/office/drawing/2014/main" id="{5C776153-E346-DE4E-B9A7-96724DD88C9B}"/>
              </a:ext>
            </a:extLst>
          </p:cNvPr>
          <p:cNvSpPr>
            <a:spLocks noGrp="1"/>
          </p:cNvSpPr>
          <p:nvPr>
            <p:ph type="pic" sz="quarter" idx="10"/>
          </p:nvPr>
        </p:nvSpPr>
        <p:spPr>
          <a:xfrm>
            <a:off x="467750" y="1116549"/>
            <a:ext cx="2671924" cy="1769424"/>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Cover Photo Here</a:t>
            </a:r>
          </a:p>
        </p:txBody>
      </p:sp>
      <p:sp>
        <p:nvSpPr>
          <p:cNvPr id="9" name="Picture Placeholder 10">
            <a:extLst>
              <a:ext uri="{FF2B5EF4-FFF2-40B4-BE49-F238E27FC236}">
                <a16:creationId xmlns:a16="http://schemas.microsoft.com/office/drawing/2014/main" id="{A24F1794-BE9C-494F-A8AE-5AE1317EB31B}"/>
              </a:ext>
            </a:extLst>
          </p:cNvPr>
          <p:cNvSpPr>
            <a:spLocks noGrp="1"/>
          </p:cNvSpPr>
          <p:nvPr>
            <p:ph type="pic" sz="quarter" idx="16"/>
          </p:nvPr>
        </p:nvSpPr>
        <p:spPr>
          <a:xfrm>
            <a:off x="3718326" y="1103834"/>
            <a:ext cx="2671924" cy="1769424"/>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Cover Photo Here</a:t>
            </a:r>
          </a:p>
        </p:txBody>
      </p:sp>
      <p:sp>
        <p:nvSpPr>
          <p:cNvPr id="3" name="Rectangle 2">
            <a:extLst>
              <a:ext uri="{FF2B5EF4-FFF2-40B4-BE49-F238E27FC236}">
                <a16:creationId xmlns:a16="http://schemas.microsoft.com/office/drawing/2014/main" id="{2EDC078C-ED5A-7842-8991-B29C8C6D362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6">
            <a:extLst>
              <a:ext uri="{FF2B5EF4-FFF2-40B4-BE49-F238E27FC236}">
                <a16:creationId xmlns:a16="http://schemas.microsoft.com/office/drawing/2014/main" id="{CF3ACA19-5D46-E14C-A15C-96770241FA64}"/>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2" name="Text Placeholder 18">
            <a:extLst>
              <a:ext uri="{FF2B5EF4-FFF2-40B4-BE49-F238E27FC236}">
                <a16:creationId xmlns:a16="http://schemas.microsoft.com/office/drawing/2014/main" id="{20358C2B-3B7B-2D42-987A-6C7F63EC10FA}"/>
              </a:ext>
            </a:extLst>
          </p:cNvPr>
          <p:cNvSpPr>
            <a:spLocks noGrp="1"/>
          </p:cNvSpPr>
          <p:nvPr>
            <p:ph type="body" sz="quarter" idx="14"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13" name="Text Placeholder 21">
            <a:extLst>
              <a:ext uri="{FF2B5EF4-FFF2-40B4-BE49-F238E27FC236}">
                <a16:creationId xmlns:a16="http://schemas.microsoft.com/office/drawing/2014/main" id="{EFC60FCD-E1DC-BE46-8137-71DAAC8E7A48}"/>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14" name="Text Placeholder 23">
            <a:extLst>
              <a:ext uri="{FF2B5EF4-FFF2-40B4-BE49-F238E27FC236}">
                <a16:creationId xmlns:a16="http://schemas.microsoft.com/office/drawing/2014/main" id="{7C6AED01-97DC-2345-8659-3FCFC1D4B48E}"/>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15" name="Text Placeholder 25">
            <a:extLst>
              <a:ext uri="{FF2B5EF4-FFF2-40B4-BE49-F238E27FC236}">
                <a16:creationId xmlns:a16="http://schemas.microsoft.com/office/drawing/2014/main" id="{14D8E4C2-6ABA-4C48-8CB3-86C22D635E6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16" name="Text Placeholder 27">
            <a:extLst>
              <a:ext uri="{FF2B5EF4-FFF2-40B4-BE49-F238E27FC236}">
                <a16:creationId xmlns:a16="http://schemas.microsoft.com/office/drawing/2014/main" id="{059F7597-11D9-F24E-BF0A-4959FD36E5BC}"/>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18" name="Straight Connector 17">
            <a:extLst>
              <a:ext uri="{FF2B5EF4-FFF2-40B4-BE49-F238E27FC236}">
                <a16:creationId xmlns:a16="http://schemas.microsoft.com/office/drawing/2014/main" id="{344FB197-AB1D-4F43-86DC-3D0D900FA903}"/>
              </a:ext>
            </a:extLst>
          </p:cNvPr>
          <p:cNvCxnSpPr/>
          <p:nvPr userDrawn="1"/>
        </p:nvCxnSpPr>
        <p:spPr>
          <a:xfrm>
            <a:off x="510883" y="5313894"/>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8BEB7ED-EBC7-984E-939D-41E94E7D6B9F}"/>
              </a:ext>
            </a:extLst>
          </p:cNvPr>
          <p:cNvCxnSpPr/>
          <p:nvPr userDrawn="1"/>
        </p:nvCxnSpPr>
        <p:spPr>
          <a:xfrm>
            <a:off x="510883" y="4939933"/>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E1BB61F-9B29-8C4F-8C88-87A150E24D41}"/>
              </a:ext>
            </a:extLst>
          </p:cNvPr>
          <p:cNvCxnSpPr/>
          <p:nvPr userDrawn="1"/>
        </p:nvCxnSpPr>
        <p:spPr>
          <a:xfrm>
            <a:off x="274288" y="5889508"/>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2" name="Text Placeholder 5">
            <a:extLst>
              <a:ext uri="{FF2B5EF4-FFF2-40B4-BE49-F238E27FC236}">
                <a16:creationId xmlns:a16="http://schemas.microsoft.com/office/drawing/2014/main" id="{608A975E-6060-4A40-A204-1D4B6056035D}"/>
              </a:ext>
            </a:extLst>
          </p:cNvPr>
          <p:cNvSpPr>
            <a:spLocks noGrp="1"/>
          </p:cNvSpPr>
          <p:nvPr>
            <p:ph type="body" sz="quarter" idx="21" hasCustomPrompt="1"/>
          </p:nvPr>
        </p:nvSpPr>
        <p:spPr>
          <a:xfrm>
            <a:off x="274288" y="5023288"/>
            <a:ext cx="5915026" cy="368895"/>
          </a:xfrm>
          <a:prstGeom prst="rect">
            <a:avLst/>
          </a:prstGeom>
        </p:spPr>
        <p:txBody>
          <a:bodyPr/>
          <a:lstStyle>
            <a:lvl1pPr marL="0" indent="0" algn="ctr">
              <a:buNone/>
              <a:defRPr sz="1400" baseline="0">
                <a:solidFill>
                  <a:schemeClr val="tx1"/>
                </a:solidFill>
                <a:latin typeface="Calibri" panose="020F0502020204030204" pitchFamily="34" charset="0"/>
              </a:defRPr>
            </a:lvl1pPr>
          </a:lstStyle>
          <a:p>
            <a:pPr lvl="0"/>
            <a:r>
              <a:rPr lang="en-US"/>
              <a:t>PROPERTY NAME | STREET ADDRESS | CITY, STATE</a:t>
            </a:r>
          </a:p>
        </p:txBody>
      </p:sp>
      <p:sp>
        <p:nvSpPr>
          <p:cNvPr id="23" name="TextBox 22">
            <a:extLst>
              <a:ext uri="{FF2B5EF4-FFF2-40B4-BE49-F238E27FC236}">
                <a16:creationId xmlns:a16="http://schemas.microsoft.com/office/drawing/2014/main" id="{18236A97-AE53-B849-B3EE-A08CEF898A9A}"/>
              </a:ext>
            </a:extLst>
          </p:cNvPr>
          <p:cNvSpPr txBox="1"/>
          <p:nvPr userDrawn="1"/>
        </p:nvSpPr>
        <p:spPr>
          <a:xfrm>
            <a:off x="185167" y="6043627"/>
            <a:ext cx="5915024" cy="307777"/>
          </a:xfrm>
          <a:prstGeom prst="rect">
            <a:avLst/>
          </a:prstGeom>
          <a:noFill/>
        </p:spPr>
        <p:txBody>
          <a:bodyPr wrap="square" rtlCol="0">
            <a:spAutoFit/>
          </a:bodyPr>
          <a:lstStyle/>
          <a:p>
            <a:r>
              <a:rPr lang="en-US" sz="1400" b="0" dirty="0">
                <a:solidFill>
                  <a:schemeClr val="accent1"/>
                </a:solidFill>
              </a:rPr>
              <a:t>TOTAL ACREAGE:</a:t>
            </a:r>
          </a:p>
        </p:txBody>
      </p:sp>
      <p:sp>
        <p:nvSpPr>
          <p:cNvPr id="29" name="Text Placeholder 5">
            <a:extLst>
              <a:ext uri="{FF2B5EF4-FFF2-40B4-BE49-F238E27FC236}">
                <a16:creationId xmlns:a16="http://schemas.microsoft.com/office/drawing/2014/main" id="{F7B69701-AB7B-CC45-AC72-4AB04CC94D34}"/>
              </a:ext>
            </a:extLst>
          </p:cNvPr>
          <p:cNvSpPr>
            <a:spLocks noGrp="1"/>
          </p:cNvSpPr>
          <p:nvPr>
            <p:ph type="body" sz="quarter" idx="22" hasCustomPrompt="1"/>
          </p:nvPr>
        </p:nvSpPr>
        <p:spPr>
          <a:xfrm>
            <a:off x="1657750" y="6069100"/>
            <a:ext cx="4981699" cy="255831"/>
          </a:xfrm>
          <a:prstGeom prst="rect">
            <a:avLst/>
          </a:prstGeom>
        </p:spPr>
        <p:txBody>
          <a:bodyPr/>
          <a:lstStyle>
            <a:lvl1pPr marL="0" indent="0" algn="l">
              <a:buNone/>
              <a:defRPr sz="1400" baseline="0">
                <a:solidFill>
                  <a:schemeClr val="accent1"/>
                </a:solidFill>
                <a:latin typeface="Calibri" panose="020F0502020204030204" pitchFamily="34" charset="0"/>
              </a:defRPr>
            </a:lvl1pPr>
          </a:lstStyle>
          <a:p>
            <a:pPr lvl="0"/>
            <a:r>
              <a:rPr lang="en-US"/>
              <a:t>-- acres</a:t>
            </a:r>
          </a:p>
        </p:txBody>
      </p:sp>
      <p:sp>
        <p:nvSpPr>
          <p:cNvPr id="24" name="Picture Placeholder 10">
            <a:extLst>
              <a:ext uri="{FF2B5EF4-FFF2-40B4-BE49-F238E27FC236}">
                <a16:creationId xmlns:a16="http://schemas.microsoft.com/office/drawing/2014/main" id="{BCA619B6-E8BD-48AB-BDBC-D7E49204E229}"/>
              </a:ext>
            </a:extLst>
          </p:cNvPr>
          <p:cNvSpPr>
            <a:spLocks noGrp="1"/>
          </p:cNvSpPr>
          <p:nvPr>
            <p:ph type="pic" sz="quarter" idx="23"/>
          </p:nvPr>
        </p:nvSpPr>
        <p:spPr>
          <a:xfrm>
            <a:off x="458880" y="3017692"/>
            <a:ext cx="2671924" cy="1769424"/>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Cover Photo Here</a:t>
            </a:r>
          </a:p>
        </p:txBody>
      </p:sp>
      <p:sp>
        <p:nvSpPr>
          <p:cNvPr id="25" name="Picture Placeholder 10">
            <a:extLst>
              <a:ext uri="{FF2B5EF4-FFF2-40B4-BE49-F238E27FC236}">
                <a16:creationId xmlns:a16="http://schemas.microsoft.com/office/drawing/2014/main" id="{05EA5EDE-7D1D-4558-B309-3D6D80D9B3F6}"/>
              </a:ext>
            </a:extLst>
          </p:cNvPr>
          <p:cNvSpPr>
            <a:spLocks noGrp="1"/>
          </p:cNvSpPr>
          <p:nvPr>
            <p:ph type="pic" sz="quarter" idx="24"/>
          </p:nvPr>
        </p:nvSpPr>
        <p:spPr>
          <a:xfrm>
            <a:off x="3718326" y="3013049"/>
            <a:ext cx="2671924" cy="1769424"/>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Cover Photo Here</a:t>
            </a:r>
          </a:p>
        </p:txBody>
      </p:sp>
    </p:spTree>
    <p:extLst>
      <p:ext uri="{BB962C8B-B14F-4D97-AF65-F5344CB8AC3E}">
        <p14:creationId xmlns:p14="http://schemas.microsoft.com/office/powerpoint/2010/main" val="1694835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tailed Property Description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FB2F6A-A478-F94F-92F8-5BFACFC5D69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CE57945-2534-4341-93FF-6290DA6574D9}"/>
              </a:ext>
            </a:extLst>
          </p:cNvPr>
          <p:cNvSpPr txBox="1"/>
          <p:nvPr userDrawn="1"/>
        </p:nvSpPr>
        <p:spPr>
          <a:xfrm>
            <a:off x="391780" y="1720160"/>
            <a:ext cx="5915024" cy="430887"/>
          </a:xfrm>
          <a:prstGeom prst="rect">
            <a:avLst/>
          </a:prstGeom>
          <a:noFill/>
        </p:spPr>
        <p:txBody>
          <a:bodyPr wrap="square" rtlCol="0">
            <a:spAutoFit/>
          </a:bodyPr>
          <a:lstStyle/>
          <a:p>
            <a:r>
              <a:rPr lang="en-US" sz="2200" b="1"/>
              <a:t>PROPERTY DESCRIPTION</a:t>
            </a:r>
          </a:p>
        </p:txBody>
      </p:sp>
      <p:sp>
        <p:nvSpPr>
          <p:cNvPr id="4" name="Text Placeholder 3">
            <a:extLst>
              <a:ext uri="{FF2B5EF4-FFF2-40B4-BE49-F238E27FC236}">
                <a16:creationId xmlns:a16="http://schemas.microsoft.com/office/drawing/2014/main" id="{C82DC613-5A93-421D-820D-01BC96C1736C}"/>
              </a:ext>
            </a:extLst>
          </p:cNvPr>
          <p:cNvSpPr>
            <a:spLocks noGrp="1"/>
          </p:cNvSpPr>
          <p:nvPr>
            <p:ph type="body" sz="quarter" idx="14" hasCustomPrompt="1"/>
          </p:nvPr>
        </p:nvSpPr>
        <p:spPr>
          <a:xfrm>
            <a:off x="471485" y="2309175"/>
            <a:ext cx="5915025" cy="4960205"/>
          </a:xfrm>
          <a:prstGeom prst="rect">
            <a:avLst/>
          </a:prstGeom>
        </p:spPr>
        <p:txBody>
          <a:bodyPr/>
          <a:lstStyle>
            <a:lvl1pPr marL="0" indent="0">
              <a:buNone/>
              <a:defRPr sz="1400">
                <a:solidFill>
                  <a:schemeClr val="tx1"/>
                </a:solidFill>
              </a:defRPr>
            </a:lvl1pPr>
          </a:lstStyle>
          <a:p>
            <a:pPr lvl="0"/>
            <a:r>
              <a:rPr lang="en-US" sz="1400"/>
              <a:t>Type property overview here</a:t>
            </a:r>
            <a:endParaRPr lang="en-US"/>
          </a:p>
        </p:txBody>
      </p:sp>
      <p:sp>
        <p:nvSpPr>
          <p:cNvPr id="7" name="TextBox 6">
            <a:extLst>
              <a:ext uri="{FF2B5EF4-FFF2-40B4-BE49-F238E27FC236}">
                <a16:creationId xmlns:a16="http://schemas.microsoft.com/office/drawing/2014/main" id="{833C5F1E-2519-4C21-A03A-456FED850A5E}"/>
              </a:ext>
            </a:extLst>
          </p:cNvPr>
          <p:cNvSpPr txBox="1"/>
          <p:nvPr userDrawn="1"/>
        </p:nvSpPr>
        <p:spPr>
          <a:xfrm>
            <a:off x="557560" y="7384069"/>
            <a:ext cx="5828951" cy="369332"/>
          </a:xfrm>
          <a:prstGeom prst="rect">
            <a:avLst/>
          </a:prstGeom>
          <a:noFill/>
        </p:spPr>
        <p:txBody>
          <a:bodyPr wrap="square" rtlCol="0">
            <a:spAutoFit/>
          </a:bodyPr>
          <a:lstStyle/>
          <a:p>
            <a:pPr algn="ctr"/>
            <a:r>
              <a:rPr lang="en-US" sz="900" i="1">
                <a:solidFill>
                  <a:schemeClr val="accent3"/>
                </a:solidFill>
              </a:rPr>
              <a:t>The information presented here is deemed to be accurate, but it has not been independently verified. We make no guarantee, warranty or representation. It is your responsibility to independently confirm accuracy and completeness.</a:t>
            </a:r>
          </a:p>
        </p:txBody>
      </p:sp>
      <p:sp>
        <p:nvSpPr>
          <p:cNvPr id="10" name="Text Placeholder 16">
            <a:extLst>
              <a:ext uri="{FF2B5EF4-FFF2-40B4-BE49-F238E27FC236}">
                <a16:creationId xmlns:a16="http://schemas.microsoft.com/office/drawing/2014/main" id="{F33C2F64-1A82-F046-8DCE-63CE119C0BD7}"/>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1" name="Text Placeholder 18">
            <a:extLst>
              <a:ext uri="{FF2B5EF4-FFF2-40B4-BE49-F238E27FC236}">
                <a16:creationId xmlns:a16="http://schemas.microsoft.com/office/drawing/2014/main" id="{ECEAB968-AA91-A549-B7AA-F37AAAC27A96}"/>
              </a:ext>
            </a:extLst>
          </p:cNvPr>
          <p:cNvSpPr>
            <a:spLocks noGrp="1"/>
          </p:cNvSpPr>
          <p:nvPr>
            <p:ph type="body" sz="quarter" idx="15"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13" name="Text Placeholder 21">
            <a:extLst>
              <a:ext uri="{FF2B5EF4-FFF2-40B4-BE49-F238E27FC236}">
                <a16:creationId xmlns:a16="http://schemas.microsoft.com/office/drawing/2014/main" id="{4D485C57-09AB-024C-AF5F-1B19B4585FD9}"/>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14" name="Text Placeholder 23">
            <a:extLst>
              <a:ext uri="{FF2B5EF4-FFF2-40B4-BE49-F238E27FC236}">
                <a16:creationId xmlns:a16="http://schemas.microsoft.com/office/drawing/2014/main" id="{9AAC49F8-F9DD-294C-9331-AC940B6A3300}"/>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15" name="Text Placeholder 25">
            <a:extLst>
              <a:ext uri="{FF2B5EF4-FFF2-40B4-BE49-F238E27FC236}">
                <a16:creationId xmlns:a16="http://schemas.microsoft.com/office/drawing/2014/main" id="{5A5088D4-70DC-744F-A2F4-621D6854B4B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16" name="Text Placeholder 27">
            <a:extLst>
              <a:ext uri="{FF2B5EF4-FFF2-40B4-BE49-F238E27FC236}">
                <a16:creationId xmlns:a16="http://schemas.microsoft.com/office/drawing/2014/main" id="{316513C3-1B5A-DF41-868F-5FC1E924E52A}"/>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17" name="Straight Connector 16">
            <a:extLst>
              <a:ext uri="{FF2B5EF4-FFF2-40B4-BE49-F238E27FC236}">
                <a16:creationId xmlns:a16="http://schemas.microsoft.com/office/drawing/2014/main" id="{A6927762-1FEB-4040-9296-4CDC26E05216}"/>
              </a:ext>
            </a:extLst>
          </p:cNvPr>
          <p:cNvCxnSpPr/>
          <p:nvPr userDrawn="1"/>
        </p:nvCxnSpPr>
        <p:spPr>
          <a:xfrm>
            <a:off x="708080" y="1521229"/>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50BBAA-1121-184A-8A15-DBB16B4EEC1C}"/>
              </a:ext>
            </a:extLst>
          </p:cNvPr>
          <p:cNvCxnSpPr/>
          <p:nvPr userDrawn="1"/>
        </p:nvCxnSpPr>
        <p:spPr>
          <a:xfrm>
            <a:off x="708080" y="1147268"/>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5">
            <a:extLst>
              <a:ext uri="{FF2B5EF4-FFF2-40B4-BE49-F238E27FC236}">
                <a16:creationId xmlns:a16="http://schemas.microsoft.com/office/drawing/2014/main" id="{F61B9284-493A-1648-A14C-5401C326FE21}"/>
              </a:ext>
            </a:extLst>
          </p:cNvPr>
          <p:cNvSpPr>
            <a:spLocks noGrp="1"/>
          </p:cNvSpPr>
          <p:nvPr>
            <p:ph type="body" sz="quarter" idx="21" hasCustomPrompt="1"/>
          </p:nvPr>
        </p:nvSpPr>
        <p:spPr>
          <a:xfrm>
            <a:off x="471485" y="1230623"/>
            <a:ext cx="5915026" cy="368895"/>
          </a:xfrm>
          <a:prstGeom prst="rect">
            <a:avLst/>
          </a:prstGeom>
        </p:spPr>
        <p:txBody>
          <a:bodyPr/>
          <a:lstStyle>
            <a:lvl1pPr marL="0" indent="0" algn="ctr">
              <a:buNone/>
              <a:defRPr sz="1400" baseline="0">
                <a:solidFill>
                  <a:schemeClr val="tx1"/>
                </a:solidFill>
                <a:latin typeface="Calibri" panose="020F0502020204030204" pitchFamily="34" charset="0"/>
              </a:defRPr>
            </a:lvl1pPr>
          </a:lstStyle>
          <a:p>
            <a:pPr lvl="0"/>
            <a:r>
              <a:rPr lang="en-US"/>
              <a:t>PROPERTY NAME | STREET ADDRESS | CITY, STATE</a:t>
            </a:r>
          </a:p>
        </p:txBody>
      </p:sp>
      <p:cxnSp>
        <p:nvCxnSpPr>
          <p:cNvPr id="20" name="Straight Connector 19">
            <a:extLst>
              <a:ext uri="{FF2B5EF4-FFF2-40B4-BE49-F238E27FC236}">
                <a16:creationId xmlns:a16="http://schemas.microsoft.com/office/drawing/2014/main" id="{BF715AC8-4831-E94A-AAED-4A8A141850D1}"/>
              </a:ext>
            </a:extLst>
          </p:cNvPr>
          <p:cNvCxnSpPr/>
          <p:nvPr userDrawn="1"/>
        </p:nvCxnSpPr>
        <p:spPr>
          <a:xfrm>
            <a:off x="471485" y="2179198"/>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111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dditional Photos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5C776153-E346-DE4E-B9A7-96724DD88C9B}"/>
              </a:ext>
            </a:extLst>
          </p:cNvPr>
          <p:cNvSpPr>
            <a:spLocks noGrp="1"/>
          </p:cNvSpPr>
          <p:nvPr>
            <p:ph type="pic" sz="quarter" idx="10"/>
          </p:nvPr>
        </p:nvSpPr>
        <p:spPr>
          <a:xfrm>
            <a:off x="425709" y="1201845"/>
            <a:ext cx="6006581" cy="3102526"/>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Cover Photo Here</a:t>
            </a:r>
          </a:p>
        </p:txBody>
      </p:sp>
      <p:sp>
        <p:nvSpPr>
          <p:cNvPr id="3" name="Rectangle 2">
            <a:extLst>
              <a:ext uri="{FF2B5EF4-FFF2-40B4-BE49-F238E27FC236}">
                <a16:creationId xmlns:a16="http://schemas.microsoft.com/office/drawing/2014/main" id="{2EDC078C-ED5A-7842-8991-B29C8C6D362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 Placeholder 16">
            <a:extLst>
              <a:ext uri="{FF2B5EF4-FFF2-40B4-BE49-F238E27FC236}">
                <a16:creationId xmlns:a16="http://schemas.microsoft.com/office/drawing/2014/main" id="{CF3ACA19-5D46-E14C-A15C-96770241FA64}"/>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dirty="0"/>
              <a:t>Broker 1 Name</a:t>
            </a:r>
          </a:p>
        </p:txBody>
      </p:sp>
      <p:sp>
        <p:nvSpPr>
          <p:cNvPr id="12" name="Text Placeholder 18">
            <a:extLst>
              <a:ext uri="{FF2B5EF4-FFF2-40B4-BE49-F238E27FC236}">
                <a16:creationId xmlns:a16="http://schemas.microsoft.com/office/drawing/2014/main" id="{20358C2B-3B7B-2D42-987A-6C7F63EC10FA}"/>
              </a:ext>
            </a:extLst>
          </p:cNvPr>
          <p:cNvSpPr>
            <a:spLocks noGrp="1"/>
          </p:cNvSpPr>
          <p:nvPr>
            <p:ph type="body" sz="quarter" idx="14"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dirty="0"/>
              <a:t>Broker 2 Name</a:t>
            </a:r>
          </a:p>
        </p:txBody>
      </p:sp>
      <p:sp>
        <p:nvSpPr>
          <p:cNvPr id="13" name="Text Placeholder 21">
            <a:extLst>
              <a:ext uri="{FF2B5EF4-FFF2-40B4-BE49-F238E27FC236}">
                <a16:creationId xmlns:a16="http://schemas.microsoft.com/office/drawing/2014/main" id="{EFC60FCD-E1DC-BE46-8137-71DAAC8E7A48}"/>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dirty="0"/>
              <a:t>Broker 1 Email</a:t>
            </a:r>
          </a:p>
        </p:txBody>
      </p:sp>
      <p:sp>
        <p:nvSpPr>
          <p:cNvPr id="14" name="Text Placeholder 23">
            <a:extLst>
              <a:ext uri="{FF2B5EF4-FFF2-40B4-BE49-F238E27FC236}">
                <a16:creationId xmlns:a16="http://schemas.microsoft.com/office/drawing/2014/main" id="{7C6AED01-97DC-2345-8659-3FCFC1D4B48E}"/>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dirty="0"/>
              <a:t>Broker 1 Phone</a:t>
            </a:r>
          </a:p>
        </p:txBody>
      </p:sp>
      <p:sp>
        <p:nvSpPr>
          <p:cNvPr id="15" name="Text Placeholder 25">
            <a:extLst>
              <a:ext uri="{FF2B5EF4-FFF2-40B4-BE49-F238E27FC236}">
                <a16:creationId xmlns:a16="http://schemas.microsoft.com/office/drawing/2014/main" id="{14D8E4C2-6ABA-4C48-8CB3-86C22D635E6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dirty="0"/>
              <a:t>Broker 2 Email</a:t>
            </a:r>
          </a:p>
        </p:txBody>
      </p:sp>
      <p:sp>
        <p:nvSpPr>
          <p:cNvPr id="16" name="Text Placeholder 27">
            <a:extLst>
              <a:ext uri="{FF2B5EF4-FFF2-40B4-BE49-F238E27FC236}">
                <a16:creationId xmlns:a16="http://schemas.microsoft.com/office/drawing/2014/main" id="{059F7597-11D9-F24E-BF0A-4959FD36E5BC}"/>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dirty="0"/>
              <a:t>Broker 2 Phone</a:t>
            </a:r>
          </a:p>
        </p:txBody>
      </p:sp>
      <p:sp>
        <p:nvSpPr>
          <p:cNvPr id="28" name="Picture Placeholder 10">
            <a:extLst>
              <a:ext uri="{FF2B5EF4-FFF2-40B4-BE49-F238E27FC236}">
                <a16:creationId xmlns:a16="http://schemas.microsoft.com/office/drawing/2014/main" id="{9398F997-DC80-49BE-A61A-7F9CB8ED0634}"/>
              </a:ext>
            </a:extLst>
          </p:cNvPr>
          <p:cNvSpPr>
            <a:spLocks noGrp="1"/>
          </p:cNvSpPr>
          <p:nvPr>
            <p:ph type="pic" sz="quarter" idx="21"/>
          </p:nvPr>
        </p:nvSpPr>
        <p:spPr>
          <a:xfrm>
            <a:off x="425708" y="4535043"/>
            <a:ext cx="6006581" cy="3102526"/>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Cover Photo Here</a:t>
            </a:r>
          </a:p>
        </p:txBody>
      </p:sp>
    </p:spTree>
    <p:extLst>
      <p:ext uri="{BB962C8B-B14F-4D97-AF65-F5344CB8AC3E}">
        <p14:creationId xmlns:p14="http://schemas.microsoft.com/office/powerpoint/2010/main" val="3662942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088579"/>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75" r:id="rId3"/>
    <p:sldLayoutId id="2147483679" r:id="rId4"/>
    <p:sldLayoutId id="2147483672" r:id="rId5"/>
    <p:sldLayoutId id="2147483682" r:id="rId6"/>
    <p:sldLayoutId id="2147483683" r:id="rId7"/>
    <p:sldLayoutId id="2147483676" r:id="rId8"/>
    <p:sldLayoutId id="2147483678" r:id="rId9"/>
    <p:sldLayoutId id="2147483681" r:id="rId10"/>
  </p:sldLayoutIdLst>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icture containing meter&#10;&#10;Description automatically generated">
            <a:extLst>
              <a:ext uri="{FF2B5EF4-FFF2-40B4-BE49-F238E27FC236}">
                <a16:creationId xmlns:a16="http://schemas.microsoft.com/office/drawing/2014/main" id="{C6D54C3C-3747-4BD6-B1CA-71A9B6231E3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8170" b="8170"/>
          <a:stretch>
            <a:fillRect/>
          </a:stretch>
        </p:blipFill>
        <p:spPr/>
      </p:pic>
      <p:sp>
        <p:nvSpPr>
          <p:cNvPr id="3" name="Text Placeholder 2">
            <a:extLst>
              <a:ext uri="{FF2B5EF4-FFF2-40B4-BE49-F238E27FC236}">
                <a16:creationId xmlns:a16="http://schemas.microsoft.com/office/drawing/2014/main" id="{086E5AAB-EDA5-4C66-BA52-925901FBB6D1}"/>
              </a:ext>
            </a:extLst>
          </p:cNvPr>
          <p:cNvSpPr>
            <a:spLocks noGrp="1"/>
          </p:cNvSpPr>
          <p:nvPr>
            <p:ph type="body" sz="quarter" idx="11"/>
          </p:nvPr>
        </p:nvSpPr>
        <p:spPr/>
        <p:txBody>
          <a:bodyPr/>
          <a:lstStyle/>
          <a:p>
            <a:pPr algn="ctr"/>
            <a:r>
              <a:rPr lang="en-US" dirty="0" err="1"/>
              <a:t>Stouty</a:t>
            </a:r>
            <a:r>
              <a:rPr lang="en-US" dirty="0"/>
              <a:t> Sterling Road Wooded Homesite</a:t>
            </a:r>
          </a:p>
        </p:txBody>
      </p:sp>
      <p:sp>
        <p:nvSpPr>
          <p:cNvPr id="4" name="Text Placeholder 3">
            <a:extLst>
              <a:ext uri="{FF2B5EF4-FFF2-40B4-BE49-F238E27FC236}">
                <a16:creationId xmlns:a16="http://schemas.microsoft.com/office/drawing/2014/main" id="{A39FF6B2-AD81-4E33-8452-BA3FFF687FD3}"/>
              </a:ext>
            </a:extLst>
          </p:cNvPr>
          <p:cNvSpPr>
            <a:spLocks noGrp="1"/>
          </p:cNvSpPr>
          <p:nvPr>
            <p:ph type="body" sz="quarter" idx="12"/>
          </p:nvPr>
        </p:nvSpPr>
        <p:spPr/>
        <p:txBody>
          <a:bodyPr/>
          <a:lstStyle/>
          <a:p>
            <a:pPr algn="ctr"/>
            <a:r>
              <a:rPr lang="en-US" dirty="0"/>
              <a:t>Crisfield, MD</a:t>
            </a:r>
          </a:p>
        </p:txBody>
      </p:sp>
      <p:sp>
        <p:nvSpPr>
          <p:cNvPr id="5" name="Text Placeholder 4">
            <a:extLst>
              <a:ext uri="{FF2B5EF4-FFF2-40B4-BE49-F238E27FC236}">
                <a16:creationId xmlns:a16="http://schemas.microsoft.com/office/drawing/2014/main" id="{05EE0375-8DDC-4E84-AE5D-9E6D4B9DA0AC}"/>
              </a:ext>
            </a:extLst>
          </p:cNvPr>
          <p:cNvSpPr>
            <a:spLocks noGrp="1"/>
          </p:cNvSpPr>
          <p:nvPr>
            <p:ph type="body" sz="quarter" idx="13"/>
          </p:nvPr>
        </p:nvSpPr>
        <p:spPr/>
        <p:txBody>
          <a:bodyPr/>
          <a:lstStyle/>
          <a:p>
            <a:r>
              <a:rPr lang="en-US" dirty="0"/>
              <a:t>Sue Hudson</a:t>
            </a:r>
          </a:p>
        </p:txBody>
      </p:sp>
      <p:sp>
        <p:nvSpPr>
          <p:cNvPr id="6" name="Text Placeholder 5">
            <a:extLst>
              <a:ext uri="{FF2B5EF4-FFF2-40B4-BE49-F238E27FC236}">
                <a16:creationId xmlns:a16="http://schemas.microsoft.com/office/drawing/2014/main" id="{4EC3C4FB-553A-4E2A-B093-494394A733EF}"/>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5DE2DC8F-2AC6-4C8B-9AB3-930BA0211086}"/>
              </a:ext>
            </a:extLst>
          </p:cNvPr>
          <p:cNvSpPr>
            <a:spLocks noGrp="1"/>
          </p:cNvSpPr>
          <p:nvPr>
            <p:ph type="body" sz="quarter" idx="15"/>
          </p:nvPr>
        </p:nvSpPr>
        <p:spPr/>
        <p:txBody>
          <a:bodyPr/>
          <a:lstStyle/>
          <a:p>
            <a:r>
              <a:rPr lang="en-US" dirty="0"/>
              <a:t>sue@thelandgroup.us</a:t>
            </a:r>
          </a:p>
        </p:txBody>
      </p:sp>
      <p:sp>
        <p:nvSpPr>
          <p:cNvPr id="8" name="Text Placeholder 7">
            <a:extLst>
              <a:ext uri="{FF2B5EF4-FFF2-40B4-BE49-F238E27FC236}">
                <a16:creationId xmlns:a16="http://schemas.microsoft.com/office/drawing/2014/main" id="{5FBF46A9-381D-4F1D-A632-CCFBA80E2757}"/>
              </a:ext>
            </a:extLst>
          </p:cNvPr>
          <p:cNvSpPr>
            <a:spLocks noGrp="1"/>
          </p:cNvSpPr>
          <p:nvPr>
            <p:ph type="body" sz="quarter" idx="16"/>
          </p:nvPr>
        </p:nvSpPr>
        <p:spPr/>
        <p:txBody>
          <a:bodyPr/>
          <a:lstStyle/>
          <a:p>
            <a:r>
              <a:rPr lang="en-US" dirty="0"/>
              <a:t>410-774-0643</a:t>
            </a:r>
          </a:p>
        </p:txBody>
      </p:sp>
      <p:sp>
        <p:nvSpPr>
          <p:cNvPr id="9" name="Text Placeholder 8">
            <a:extLst>
              <a:ext uri="{FF2B5EF4-FFF2-40B4-BE49-F238E27FC236}">
                <a16:creationId xmlns:a16="http://schemas.microsoft.com/office/drawing/2014/main" id="{CA0999EE-963A-40FF-9FB8-CE2B851666AF}"/>
              </a:ext>
            </a:extLst>
          </p:cNvPr>
          <p:cNvSpPr>
            <a:spLocks noGrp="1"/>
          </p:cNvSpPr>
          <p:nvPr>
            <p:ph type="body" sz="quarter" idx="17"/>
          </p:nvPr>
        </p:nvSpPr>
        <p:spPr/>
        <p:txBody>
          <a:bodyPr/>
          <a:lstStyle/>
          <a:p>
            <a:endParaRPr lang="en-US"/>
          </a:p>
        </p:txBody>
      </p:sp>
      <p:sp>
        <p:nvSpPr>
          <p:cNvPr id="10" name="Text Placeholder 9">
            <a:extLst>
              <a:ext uri="{FF2B5EF4-FFF2-40B4-BE49-F238E27FC236}">
                <a16:creationId xmlns:a16="http://schemas.microsoft.com/office/drawing/2014/main" id="{DF864172-DAF1-4EFB-BEC8-4689B76F85EF}"/>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2363421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94C2D0-EF1A-4FDA-AE74-EBDFB8FCA8AB}"/>
              </a:ext>
            </a:extLst>
          </p:cNvPr>
          <p:cNvSpPr>
            <a:spLocks noGrp="1"/>
          </p:cNvSpPr>
          <p:nvPr>
            <p:ph type="body" sz="quarter" idx="14"/>
          </p:nvPr>
        </p:nvSpPr>
        <p:spPr/>
        <p:txBody>
          <a:bodyPr/>
          <a:lstStyle/>
          <a:p>
            <a:r>
              <a:rPr lang="en-US" dirty="0"/>
              <a:t>11.87+- wooded, secluded homesite in Crisfield, this property is perfectly suited for the outdoorsman or the person who wants to get away from it all. There is an existing well and septic from the original farmhouse. There are no conservation easements or other restrictions.</a:t>
            </a:r>
          </a:p>
        </p:txBody>
      </p:sp>
      <p:sp>
        <p:nvSpPr>
          <p:cNvPr id="3" name="Text Placeholder 2">
            <a:extLst>
              <a:ext uri="{FF2B5EF4-FFF2-40B4-BE49-F238E27FC236}">
                <a16:creationId xmlns:a16="http://schemas.microsoft.com/office/drawing/2014/main" id="{8982FE2C-A483-4E0F-8CB5-9CB32FD577A6}"/>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E3F7A574-BCD1-40C5-A583-1D4B756AF8AC}"/>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DC5DD535-CE21-4DC2-A4E4-B80FA29CB27B}"/>
              </a:ext>
            </a:extLst>
          </p:cNvPr>
          <p:cNvSpPr>
            <a:spLocks noGrp="1"/>
          </p:cNvSpPr>
          <p:nvPr>
            <p:ph type="body" sz="quarter" idx="17"/>
          </p:nvPr>
        </p:nvSpPr>
        <p:spPr/>
        <p:txBody>
          <a:bodyPr/>
          <a:lstStyle/>
          <a:p>
            <a:endParaRPr lang="en-US"/>
          </a:p>
        </p:txBody>
      </p:sp>
      <p:sp>
        <p:nvSpPr>
          <p:cNvPr id="6" name="Text Placeholder 5">
            <a:extLst>
              <a:ext uri="{FF2B5EF4-FFF2-40B4-BE49-F238E27FC236}">
                <a16:creationId xmlns:a16="http://schemas.microsoft.com/office/drawing/2014/main" id="{B7AC1ACA-06AE-4E6C-A0F8-974B1C5C31C5}"/>
              </a:ext>
            </a:extLst>
          </p:cNvPr>
          <p:cNvSpPr>
            <a:spLocks noGrp="1"/>
          </p:cNvSpPr>
          <p:nvPr>
            <p:ph type="body" sz="quarter" idx="18"/>
          </p:nvPr>
        </p:nvSpPr>
        <p:spPr/>
        <p:txBody>
          <a:bodyPr/>
          <a:lstStyle/>
          <a:p>
            <a:endParaRPr lang="en-US"/>
          </a:p>
        </p:txBody>
      </p:sp>
      <p:sp>
        <p:nvSpPr>
          <p:cNvPr id="7" name="Text Placeholder 6">
            <a:extLst>
              <a:ext uri="{FF2B5EF4-FFF2-40B4-BE49-F238E27FC236}">
                <a16:creationId xmlns:a16="http://schemas.microsoft.com/office/drawing/2014/main" id="{8792DD92-CEFD-48BB-B677-D1D16641EC52}"/>
              </a:ext>
            </a:extLst>
          </p:cNvPr>
          <p:cNvSpPr>
            <a:spLocks noGrp="1"/>
          </p:cNvSpPr>
          <p:nvPr>
            <p:ph type="body" sz="quarter" idx="19"/>
          </p:nvPr>
        </p:nvSpPr>
        <p:spPr/>
        <p:txBody>
          <a:bodyPr/>
          <a:lstStyle/>
          <a:p>
            <a:endParaRPr lang="en-US"/>
          </a:p>
        </p:txBody>
      </p:sp>
      <p:sp>
        <p:nvSpPr>
          <p:cNvPr id="8" name="Text Placeholder 7">
            <a:extLst>
              <a:ext uri="{FF2B5EF4-FFF2-40B4-BE49-F238E27FC236}">
                <a16:creationId xmlns:a16="http://schemas.microsoft.com/office/drawing/2014/main" id="{CC5C6B0C-91FE-4962-8161-1B3565577E69}"/>
              </a:ext>
            </a:extLst>
          </p:cNvPr>
          <p:cNvSpPr>
            <a:spLocks noGrp="1"/>
          </p:cNvSpPr>
          <p:nvPr>
            <p:ph type="body" sz="quarter" idx="20"/>
          </p:nvPr>
        </p:nvSpPr>
        <p:spPr/>
        <p:txBody>
          <a:bodyPr/>
          <a:lstStyle/>
          <a:p>
            <a:endParaRPr lang="en-US"/>
          </a:p>
        </p:txBody>
      </p:sp>
      <p:sp>
        <p:nvSpPr>
          <p:cNvPr id="9" name="Text Placeholder 8">
            <a:extLst>
              <a:ext uri="{FF2B5EF4-FFF2-40B4-BE49-F238E27FC236}">
                <a16:creationId xmlns:a16="http://schemas.microsoft.com/office/drawing/2014/main" id="{EA3C42B1-85AF-4345-8FF4-38BD54E4827C}"/>
              </a:ext>
            </a:extLst>
          </p:cNvPr>
          <p:cNvSpPr>
            <a:spLocks noGrp="1"/>
          </p:cNvSpPr>
          <p:nvPr>
            <p:ph type="body" sz="quarter" idx="21"/>
          </p:nvPr>
        </p:nvSpPr>
        <p:spPr/>
        <p:txBody>
          <a:bodyPr/>
          <a:lstStyle/>
          <a:p>
            <a:r>
              <a:rPr lang="en-US" dirty="0" err="1"/>
              <a:t>Sackertown</a:t>
            </a:r>
            <a:r>
              <a:rPr lang="en-US" dirty="0"/>
              <a:t> Road Wooded Homesite | Crisfield, MD 21817</a:t>
            </a:r>
          </a:p>
        </p:txBody>
      </p:sp>
      <p:sp>
        <p:nvSpPr>
          <p:cNvPr id="10" name="Text Placeholder 9">
            <a:extLst>
              <a:ext uri="{FF2B5EF4-FFF2-40B4-BE49-F238E27FC236}">
                <a16:creationId xmlns:a16="http://schemas.microsoft.com/office/drawing/2014/main" id="{1E8E7D7C-E9AE-4AB4-A567-33FDC8AAA5C2}"/>
              </a:ext>
            </a:extLst>
          </p:cNvPr>
          <p:cNvSpPr>
            <a:spLocks noGrp="1"/>
          </p:cNvSpPr>
          <p:nvPr>
            <p:ph type="body" sz="quarter" idx="22"/>
          </p:nvPr>
        </p:nvSpPr>
        <p:spPr/>
        <p:txBody>
          <a:bodyPr/>
          <a:lstStyle/>
          <a:p>
            <a:r>
              <a:rPr lang="en-US" dirty="0"/>
              <a:t>Total Land Value: $20,084 - $31,432</a:t>
            </a:r>
          </a:p>
          <a:p>
            <a:endParaRPr lang="en-US" dirty="0"/>
          </a:p>
          <a:p>
            <a:r>
              <a:rPr lang="en-US" dirty="0"/>
              <a:t>*Note – the existing well and septic adds value to the property above the land value</a:t>
            </a:r>
          </a:p>
          <a:p>
            <a:endParaRPr lang="en-US" dirty="0"/>
          </a:p>
          <a:p>
            <a:r>
              <a:rPr lang="en-US" dirty="0"/>
              <a:t>Recommended List Price: $40,000</a:t>
            </a:r>
          </a:p>
        </p:txBody>
      </p:sp>
    </p:spTree>
    <p:extLst>
      <p:ext uri="{BB962C8B-B14F-4D97-AF65-F5344CB8AC3E}">
        <p14:creationId xmlns:p14="http://schemas.microsoft.com/office/powerpoint/2010/main" val="3154516421"/>
      </p:ext>
    </p:extLst>
  </p:cSld>
  <p:clrMapOvr>
    <a:masterClrMapping/>
  </p:clrMapOvr>
</p:sld>
</file>

<file path=ppt/theme/theme1.xml><?xml version="1.0" encoding="utf-8"?>
<a:theme xmlns:a="http://schemas.openxmlformats.org/drawingml/2006/main" name="Master Theme">
  <a:themeElements>
    <a:clrScheme name="Custom 3">
      <a:dk1>
        <a:srgbClr val="618172"/>
      </a:dk1>
      <a:lt1>
        <a:srgbClr val="FFFFFF"/>
      </a:lt1>
      <a:dk2>
        <a:srgbClr val="FFFFFF"/>
      </a:dk2>
      <a:lt2>
        <a:srgbClr val="FFFFFF"/>
      </a:lt2>
      <a:accent1>
        <a:srgbClr val="F69859"/>
      </a:accent1>
      <a:accent2>
        <a:srgbClr val="FFFFFF"/>
      </a:accent2>
      <a:accent3>
        <a:srgbClr val="CCCA9E"/>
      </a:accent3>
      <a:accent4>
        <a:srgbClr val="FFFFFF"/>
      </a:accent4>
      <a:accent5>
        <a:srgbClr val="FFFFFF"/>
      </a:accent5>
      <a:accent6>
        <a:srgbClr val="FFFFFF"/>
      </a:accent6>
      <a:hlink>
        <a:srgbClr val="FFFFFF"/>
      </a:hlink>
      <a:folHlink>
        <a:srgbClr val="FFFF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25661D9EB6DF14BA94918826434E6A2" ma:contentTypeVersion="13" ma:contentTypeDescription="Create a new document." ma:contentTypeScope="" ma:versionID="651c30606be5577dcf9257fad86d1be3">
  <xsd:schema xmlns:xsd="http://www.w3.org/2001/XMLSchema" xmlns:xs="http://www.w3.org/2001/XMLSchema" xmlns:p="http://schemas.microsoft.com/office/2006/metadata/properties" xmlns:ns3="17240825-3bab-44e2-b491-35a6f8e1cd3d" xmlns:ns4="74e7f8d8-08f3-4b6c-aa0b-377d3667541f" targetNamespace="http://schemas.microsoft.com/office/2006/metadata/properties" ma:root="true" ma:fieldsID="e44e8517cb6f44a144817a7766a357ff" ns3:_="" ns4:_="">
    <xsd:import namespace="17240825-3bab-44e2-b491-35a6f8e1cd3d"/>
    <xsd:import namespace="74e7f8d8-08f3-4b6c-aa0b-377d3667541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240825-3bab-44e2-b491-35a6f8e1cd3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e7f8d8-08f3-4b6c-aa0b-377d3667541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361B5C6-3517-47B1-8174-B1D88A8CC2D9}">
  <ds:schemaRefs>
    <ds:schemaRef ds:uri="http://schemas.microsoft.com/sharepoint/v3/contenttype/forms"/>
  </ds:schemaRefs>
</ds:datastoreItem>
</file>

<file path=customXml/itemProps2.xml><?xml version="1.0" encoding="utf-8"?>
<ds:datastoreItem xmlns:ds="http://schemas.openxmlformats.org/officeDocument/2006/customXml" ds:itemID="{B9C6CF1E-372B-4BBD-B832-EE1CCB248F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240825-3bab-44e2-b491-35a6f8e1cd3d"/>
    <ds:schemaRef ds:uri="74e7f8d8-08f3-4b6c-aa0b-377d366754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46ABA1-CB64-482A-836F-DDE4F6EA234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115</TotalTime>
  <Words>107</Words>
  <Application>Microsoft Office PowerPoint</Application>
  <PresentationFormat>Letter Paper (8.5x11 in)</PresentationFormat>
  <Paragraphs>12</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Master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Campanaro</dc:creator>
  <cp:lastModifiedBy>Doug Williams</cp:lastModifiedBy>
  <cp:revision>3</cp:revision>
  <cp:lastPrinted>2019-11-07T15:57:26Z</cp:lastPrinted>
  <dcterms:created xsi:type="dcterms:W3CDTF">2019-06-10T14:41:52Z</dcterms:created>
  <dcterms:modified xsi:type="dcterms:W3CDTF">2020-07-29T16:17:50Z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0x010100F25661D9EB6DF14BA94918826434E6A2</vt:lpwstr>
  </property>
</Properties>
</file>