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3" autoAdjust="0"/>
    <p:restoredTop sz="86370" autoAdjust="0"/>
  </p:normalViewPr>
  <p:slideViewPr>
    <p:cSldViewPr snapToGrid="0">
      <p:cViewPr>
        <p:scale>
          <a:sx n="66" d="100"/>
          <a:sy n="66" d="100"/>
        </p:scale>
        <p:origin x="427" y="1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93CE-C9AE-4D7D-BBDE-9B4C5C995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25A8E-446D-4391-954C-37ADBA4D7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B1046-6AB9-4071-9735-6628036B4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5E69-AF6D-47CB-AA7A-4FE197DB3771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FF156-35A4-4DEF-972E-7209E6FC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57F51-A0A6-4654-8988-171227AD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A5-D324-4760-9F16-5F3F8C29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6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849B8-CDDC-4E40-B508-E7AC1AEDB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AAA55-9E14-41DB-A7C2-D781E312E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ECBD7-8526-485B-A3C4-29816116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5E69-AF6D-47CB-AA7A-4FE197DB3771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A3292-173B-4943-A376-15A4945D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51AE0-F6B8-4D5B-81CD-E2E902FF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A5-D324-4760-9F16-5F3F8C29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41167B-852C-41F1-9091-813138812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BA6A1-6BBF-43EF-AEB1-46698EDA7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B13C6-DA73-45D5-B6CD-4F18B874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5E69-AF6D-47CB-AA7A-4FE197DB3771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AE7DB-457D-48A1-9B06-611772D3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AFBC4-53A5-429C-A644-1205D5AC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A5-D324-4760-9F16-5F3F8C29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7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7BA7E-2ABE-4B7D-8B18-AEAACA6A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22217-8A0B-48C0-BF13-4E1991FE6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2FF16-8FE4-40C2-87C6-5C358241B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5E69-AF6D-47CB-AA7A-4FE197DB3771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63402-65D6-4BA9-8D64-88EDBF75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B66A1-49AA-4BDA-97F9-2E8A35C9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A5-D324-4760-9F16-5F3F8C29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2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2767-8B1D-4D00-A23C-D74794DF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C83AA-B30D-4168-830C-1C33BC0A6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9B0EF-4B81-4DF0-9C91-49655264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5E69-AF6D-47CB-AA7A-4FE197DB3771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CB4B4-A017-4EE3-8E59-A225DA5F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0EBE6-F177-4255-B10F-BBF04E036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A5-D324-4760-9F16-5F3F8C29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6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5FE10-2463-416A-AA39-F7631CD5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CABF1-D48A-4EE7-8AD0-3259FAD2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14412-1054-4F06-A604-89109174D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8F485-EFDC-4C6D-BE6B-9AE25857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5E69-AF6D-47CB-AA7A-4FE197DB3771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02A8A-A1E6-440B-BFD1-88FEED18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E513A-D3B3-43BB-8CB2-0A66EDAC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A5-D324-4760-9F16-5F3F8C29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7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1576-7D7D-4A73-B40A-942F1258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A1206-970C-4813-A521-04E4351BC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9318D-D316-4425-AC2C-66FBB8C74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D6D06-F71A-46BE-97B8-0357EAF32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442340-DE94-4F35-A216-0CFCB8B1D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883320-FEEC-42AC-BA44-9092AF5D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5E69-AF6D-47CB-AA7A-4FE197DB3771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CAD72D-671C-4FD0-9260-7C02A57D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7BEB74-BC40-4CB5-9F4B-0089385D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A5-D324-4760-9F16-5F3F8C29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6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413F-193D-4968-BC61-AC6639C4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663B00-799E-43CE-B9C0-DC6AC407F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5E69-AF6D-47CB-AA7A-4FE197DB3771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C3151-0CBC-44D8-9DF5-E6058D80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359AD-317F-49F5-A0C3-202FFEA9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A5-D324-4760-9F16-5F3F8C29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7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DE756-8D43-4A88-8FBE-208533652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5E69-AF6D-47CB-AA7A-4FE197DB3771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ABF5F-E4C5-488D-B876-9821FF5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7280B-CFD4-474C-9734-F656D4F6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A5-D324-4760-9F16-5F3F8C29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3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227FD-044D-4A92-A6BE-0194BC47B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D7E75-5E13-4865-A9A3-08B7516C5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52936-DAA9-423E-B71B-D90B3E076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DA42B-B938-4B50-BA3D-1CA27E000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5E69-AF6D-47CB-AA7A-4FE197DB3771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D9959-812F-4C9F-BDF6-5CA6059FD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0E9F5-06AA-401B-B147-72FD3A46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A5-D324-4760-9F16-5F3F8C29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1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3F1D-5915-4719-8A5C-80C14834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70C4B-920A-41B7-8DB6-BC2998C88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CC07C-EC7A-44BB-B6D3-DF55F8CB9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7FBA8-4023-4BC9-A4D2-E28591A5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5E69-AF6D-47CB-AA7A-4FE197DB3771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7B5AD-775E-43DA-AE7D-0083B8F5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A9038-10E3-4AA4-8C9D-826FBD16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32A5-D324-4760-9F16-5F3F8C29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0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A09E0-CA44-4683-BBAB-91DC91A3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58D1B-B8F0-4239-8568-0BA156FE9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969C9-80F6-467E-81A1-F0FDDFF9C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B5E69-AF6D-47CB-AA7A-4FE197DB3771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FF12A-D59F-452F-A844-EAF6A208E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318F9-8F3C-4C32-A394-408F6069D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B32A5-D324-4760-9F16-5F3F8C29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0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DC04876-C3D6-43A7-89EF-7FD20C453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20" y="-157655"/>
            <a:ext cx="887634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3CB0CA-3A4E-4EF1-A80B-F4BC14E3336D}"/>
              </a:ext>
            </a:extLst>
          </p:cNvPr>
          <p:cNvSpPr txBox="1"/>
          <p:nvPr/>
        </p:nvSpPr>
        <p:spPr>
          <a:xfrm>
            <a:off x="7336220" y="73704"/>
            <a:ext cx="16629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Fs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Cc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Fs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8464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Frelier</dc:creator>
  <cp:lastModifiedBy>marc Frelier</cp:lastModifiedBy>
  <cp:revision>3</cp:revision>
  <cp:lastPrinted>2021-04-13T19:40:35Z</cp:lastPrinted>
  <dcterms:created xsi:type="dcterms:W3CDTF">2021-04-13T19:26:40Z</dcterms:created>
  <dcterms:modified xsi:type="dcterms:W3CDTF">2021-04-13T19:42:18Z</dcterms:modified>
</cp:coreProperties>
</file>