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0" r:id="rId1"/>
  </p:sldMasterIdLst>
  <p:notesMasterIdLst>
    <p:notesMasterId r:id="rId12"/>
  </p:notesMasterIdLst>
  <p:sldIdLst>
    <p:sldId id="256" r:id="rId2"/>
    <p:sldId id="264" r:id="rId3"/>
    <p:sldId id="263" r:id="rId4"/>
    <p:sldId id="257" r:id="rId5"/>
    <p:sldId id="262" r:id="rId6"/>
    <p:sldId id="266" r:id="rId7"/>
    <p:sldId id="267" r:id="rId8"/>
    <p:sldId id="269" r:id="rId9"/>
    <p:sldId id="270" r:id="rId10"/>
    <p:sldId id="268" r:id="rId11"/>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3A1D00"/>
    <a:srgbClr val="333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15DEB-5459-4CDE-8B4C-242349062438}" v="356" dt="2024-06-09T02:12:19.6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4477" autoAdjust="0"/>
  </p:normalViewPr>
  <p:slideViewPr>
    <p:cSldViewPr>
      <p:cViewPr varScale="1">
        <p:scale>
          <a:sx n="72" d="100"/>
          <a:sy n="72" d="100"/>
        </p:scale>
        <p:origin x="210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a Brett" userId="92f288041013d511" providerId="LiveId" clId="{65F15DEB-5459-4CDE-8B4C-242349062438}"/>
    <pc:docChg chg="modSld">
      <pc:chgData name="Geneva Brett" userId="92f288041013d511" providerId="LiveId" clId="{65F15DEB-5459-4CDE-8B4C-242349062438}" dt="2024-06-07T20:13:11.734" v="1" actId="6549"/>
      <pc:docMkLst>
        <pc:docMk/>
      </pc:docMkLst>
      <pc:sldChg chg="modSp mod">
        <pc:chgData name="Geneva Brett" userId="92f288041013d511" providerId="LiveId" clId="{65F15DEB-5459-4CDE-8B4C-242349062438}" dt="2024-06-07T20:13:11.734" v="1" actId="6549"/>
        <pc:sldMkLst>
          <pc:docMk/>
          <pc:sldMk cId="0" sldId="256"/>
        </pc:sldMkLst>
        <pc:spChg chg="mod">
          <ac:chgData name="Geneva Brett" userId="92f288041013d511" providerId="LiveId" clId="{65F15DEB-5459-4CDE-8B4C-242349062438}" dt="2024-06-07T20:13:11.734" v="1" actId="6549"/>
          <ac:spMkLst>
            <pc:docMk/>
            <pc:sldMk cId="0" sldId="256"/>
            <ac:spMk id="15" creationId="{00000000-0000-0000-0000-000000000000}"/>
          </ac:spMkLst>
        </pc:spChg>
      </pc:sldChg>
    </pc:docChg>
  </pc:docChgLst>
  <pc:docChgLst>
    <pc:chgData name="Neva Brett" userId="92f288041013d511" providerId="LiveId" clId="{65F15DEB-5459-4CDE-8B4C-242349062438}"/>
    <pc:docChg chg="undo redo custSel addSld delSld modSld sldOrd">
      <pc:chgData name="Neva Brett" userId="92f288041013d511" providerId="LiveId" clId="{65F15DEB-5459-4CDE-8B4C-242349062438}" dt="2024-06-09T00:06:57.150" v="6617" actId="20577"/>
      <pc:docMkLst>
        <pc:docMk/>
      </pc:docMkLst>
      <pc:sldChg chg="addSp delSp modSp mod">
        <pc:chgData name="Neva Brett" userId="92f288041013d511" providerId="LiveId" clId="{65F15DEB-5459-4CDE-8B4C-242349062438}" dt="2024-06-09T00:06:29.275" v="6613" actId="20577"/>
        <pc:sldMkLst>
          <pc:docMk/>
          <pc:sldMk cId="0" sldId="256"/>
        </pc:sldMkLst>
        <pc:spChg chg="add del mod">
          <ac:chgData name="Neva Brett" userId="92f288041013d511" providerId="LiveId" clId="{65F15DEB-5459-4CDE-8B4C-242349062438}" dt="2024-05-31T03:40:24.701" v="875" actId="478"/>
          <ac:spMkLst>
            <pc:docMk/>
            <pc:sldMk cId="0" sldId="256"/>
            <ac:spMk id="2" creationId="{1C3CCC15-5D11-457D-9CE1-681FD8DE20E7}"/>
          </ac:spMkLst>
        </pc:spChg>
        <pc:spChg chg="add del mod">
          <ac:chgData name="Neva Brett" userId="92f288041013d511" providerId="LiveId" clId="{65F15DEB-5459-4CDE-8B4C-242349062438}" dt="2024-06-01T17:35:06.082" v="1381" actId="478"/>
          <ac:spMkLst>
            <pc:docMk/>
            <pc:sldMk cId="0" sldId="256"/>
            <ac:spMk id="4" creationId="{00000000-0000-0000-0000-000000000000}"/>
          </ac:spMkLst>
        </pc:spChg>
        <pc:spChg chg="add del mod">
          <ac:chgData name="Neva Brett" userId="92f288041013d511" providerId="LiveId" clId="{65F15DEB-5459-4CDE-8B4C-242349062438}" dt="2024-06-03T22:40:35.421" v="5353" actId="14100"/>
          <ac:spMkLst>
            <pc:docMk/>
            <pc:sldMk cId="0" sldId="256"/>
            <ac:spMk id="5" creationId="{00000000-0000-0000-0000-000000000000}"/>
          </ac:spMkLst>
        </pc:spChg>
        <pc:spChg chg="add mod">
          <ac:chgData name="Neva Brett" userId="92f288041013d511" providerId="LiveId" clId="{65F15DEB-5459-4CDE-8B4C-242349062438}" dt="2024-06-01T17:41:15.791" v="1482" actId="207"/>
          <ac:spMkLst>
            <pc:docMk/>
            <pc:sldMk cId="0" sldId="256"/>
            <ac:spMk id="6" creationId="{A60ADE73-0A71-821B-20B1-30EA03782866}"/>
          </ac:spMkLst>
        </pc:spChg>
        <pc:spChg chg="mod">
          <ac:chgData name="Neva Brett" userId="92f288041013d511" providerId="LiveId" clId="{65F15DEB-5459-4CDE-8B4C-242349062438}" dt="2024-06-03T23:53:13.808" v="6071" actId="20577"/>
          <ac:spMkLst>
            <pc:docMk/>
            <pc:sldMk cId="0" sldId="256"/>
            <ac:spMk id="7" creationId="{00000000-0000-0000-0000-000000000000}"/>
          </ac:spMkLst>
        </pc:spChg>
        <pc:spChg chg="add del mod">
          <ac:chgData name="Neva Brett" userId="92f288041013d511" providerId="LiveId" clId="{65F15DEB-5459-4CDE-8B4C-242349062438}" dt="2024-06-01T17:35:15.319" v="1382" actId="478"/>
          <ac:spMkLst>
            <pc:docMk/>
            <pc:sldMk cId="0" sldId="256"/>
            <ac:spMk id="9" creationId="{836F46B3-808C-16AA-6BD2-D0F64AE5DD18}"/>
          </ac:spMkLst>
        </pc:spChg>
        <pc:spChg chg="add mod">
          <ac:chgData name="Neva Brett" userId="92f288041013d511" providerId="LiveId" clId="{65F15DEB-5459-4CDE-8B4C-242349062438}" dt="2024-06-06T02:26:22.661" v="6327" actId="6549"/>
          <ac:spMkLst>
            <pc:docMk/>
            <pc:sldMk cId="0" sldId="256"/>
            <ac:spMk id="10" creationId="{160DF862-05E6-6DA9-2834-43C90095F247}"/>
          </ac:spMkLst>
        </pc:spChg>
        <pc:spChg chg="add mod">
          <ac:chgData name="Neva Brett" userId="92f288041013d511" providerId="LiveId" clId="{65F15DEB-5459-4CDE-8B4C-242349062438}" dt="2024-06-06T02:27:37.577" v="6329" actId="207"/>
          <ac:spMkLst>
            <pc:docMk/>
            <pc:sldMk cId="0" sldId="256"/>
            <ac:spMk id="11" creationId="{2BF7AD42-973F-7171-C6E4-1B73AFE1ED67}"/>
          </ac:spMkLst>
        </pc:spChg>
        <pc:spChg chg="add mod">
          <ac:chgData name="Neva Brett" userId="92f288041013d511" providerId="LiveId" clId="{65F15DEB-5459-4CDE-8B4C-242349062438}" dt="2024-06-06T02:29:55.396" v="6354" actId="1076"/>
          <ac:spMkLst>
            <pc:docMk/>
            <pc:sldMk cId="0" sldId="256"/>
            <ac:spMk id="12" creationId="{6985F4BE-E2D2-9D77-CD0D-08B5D2B26C3E}"/>
          </ac:spMkLst>
        </pc:spChg>
        <pc:spChg chg="add mod">
          <ac:chgData name="Neva Brett" userId="92f288041013d511" providerId="LiveId" clId="{65F15DEB-5459-4CDE-8B4C-242349062438}" dt="2024-06-06T02:30:59.816" v="6392" actId="767"/>
          <ac:spMkLst>
            <pc:docMk/>
            <pc:sldMk cId="0" sldId="256"/>
            <ac:spMk id="13" creationId="{BF584FB3-2EA2-47BE-60D6-CF2768128936}"/>
          </ac:spMkLst>
        </pc:spChg>
        <pc:spChg chg="del mod">
          <ac:chgData name="Neva Brett" userId="92f288041013d511" providerId="LiveId" clId="{65F15DEB-5459-4CDE-8B4C-242349062438}" dt="2024-06-01T17:34:56.507" v="1379" actId="478"/>
          <ac:spMkLst>
            <pc:docMk/>
            <pc:sldMk cId="0" sldId="256"/>
            <ac:spMk id="14" creationId="{00000000-0000-0000-0000-000000000000}"/>
          </ac:spMkLst>
        </pc:spChg>
        <pc:spChg chg="add mod">
          <ac:chgData name="Neva Brett" userId="92f288041013d511" providerId="LiveId" clId="{65F15DEB-5459-4CDE-8B4C-242349062438}" dt="2024-06-06T02:33:24.200" v="6508" actId="1076"/>
          <ac:spMkLst>
            <pc:docMk/>
            <pc:sldMk cId="0" sldId="256"/>
            <ac:spMk id="14" creationId="{527D4A37-1F0B-F0C8-7D79-BE8789F9C687}"/>
          </ac:spMkLst>
        </pc:spChg>
        <pc:spChg chg="add del mod">
          <ac:chgData name="Neva Brett" userId="92f288041013d511" providerId="LiveId" clId="{65F15DEB-5459-4CDE-8B4C-242349062438}" dt="2024-06-09T00:06:29.275" v="6613" actId="20577"/>
          <ac:spMkLst>
            <pc:docMk/>
            <pc:sldMk cId="0" sldId="256"/>
            <ac:spMk id="15" creationId="{00000000-0000-0000-0000-000000000000}"/>
          </ac:spMkLst>
        </pc:spChg>
        <pc:spChg chg="del mod">
          <ac:chgData name="Neva Brett" userId="92f288041013d511" providerId="LiveId" clId="{65F15DEB-5459-4CDE-8B4C-242349062438}" dt="2024-06-06T02:31:53.895" v="6460" actId="478"/>
          <ac:spMkLst>
            <pc:docMk/>
            <pc:sldMk cId="0" sldId="256"/>
            <ac:spMk id="16" creationId="{00000000-0000-0000-0000-000000000000}"/>
          </ac:spMkLst>
        </pc:spChg>
        <pc:spChg chg="add del">
          <ac:chgData name="Neva Brett" userId="92f288041013d511" providerId="LiveId" clId="{65F15DEB-5459-4CDE-8B4C-242349062438}" dt="2024-05-31T03:53:19.927" v="1125" actId="478"/>
          <ac:spMkLst>
            <pc:docMk/>
            <pc:sldMk cId="0" sldId="256"/>
            <ac:spMk id="18" creationId="{00000000-0000-0000-0000-000000000000}"/>
          </ac:spMkLst>
        </pc:spChg>
        <pc:spChg chg="mod ord">
          <ac:chgData name="Neva Brett" userId="92f288041013d511" providerId="LiveId" clId="{65F15DEB-5459-4CDE-8B4C-242349062438}" dt="2024-06-01T23:15:19.158" v="5340" actId="1036"/>
          <ac:spMkLst>
            <pc:docMk/>
            <pc:sldMk cId="0" sldId="256"/>
            <ac:spMk id="30" creationId="{00000000-0000-0000-0000-000000000000}"/>
          </ac:spMkLst>
        </pc:spChg>
        <pc:spChg chg="mod ord">
          <ac:chgData name="Neva Brett" userId="92f288041013d511" providerId="LiveId" clId="{65F15DEB-5459-4CDE-8B4C-242349062438}" dt="2024-06-01T20:49:31.713" v="4536" actId="1076"/>
          <ac:spMkLst>
            <pc:docMk/>
            <pc:sldMk cId="0" sldId="256"/>
            <ac:spMk id="31" creationId="{32D6C1D8-6B65-CFDD-9DCB-5A0B56F9EFFE}"/>
          </ac:spMkLst>
        </pc:spChg>
        <pc:spChg chg="mod">
          <ac:chgData name="Neva Brett" userId="92f288041013d511" providerId="LiveId" clId="{65F15DEB-5459-4CDE-8B4C-242349062438}" dt="2024-06-03T22:53:39.231" v="5624" actId="14100"/>
          <ac:spMkLst>
            <pc:docMk/>
            <pc:sldMk cId="0" sldId="256"/>
            <ac:spMk id="32" creationId="{7B7854B0-76CE-B428-F0CE-3F6DCE1AE724}"/>
          </ac:spMkLst>
        </pc:spChg>
        <pc:spChg chg="del mod">
          <ac:chgData name="Neva Brett" userId="92f288041013d511" providerId="LiveId" clId="{65F15DEB-5459-4CDE-8B4C-242349062438}" dt="2024-05-31T03:40:16.286" v="873" actId="478"/>
          <ac:spMkLst>
            <pc:docMk/>
            <pc:sldMk cId="0" sldId="256"/>
            <ac:spMk id="33" creationId="{C383E7B7-CCCF-A095-84DE-BC3455BA3648}"/>
          </ac:spMkLst>
        </pc:spChg>
        <pc:picChg chg="add">
          <ac:chgData name="Neva Brett" userId="92f288041013d511" providerId="LiveId" clId="{65F15DEB-5459-4CDE-8B4C-242349062438}" dt="2024-05-31T03:57:37.009" v="1189"/>
          <ac:picMkLst>
            <pc:docMk/>
            <pc:sldMk cId="0" sldId="256"/>
            <ac:picMk id="2" creationId="{CDF46F95-25BF-8225-4E7A-368478A20E70}"/>
          </ac:picMkLst>
        </pc:picChg>
        <pc:picChg chg="mod">
          <ac:chgData name="Neva Brett" userId="92f288041013d511" providerId="LiveId" clId="{65F15DEB-5459-4CDE-8B4C-242349062438}" dt="2024-06-06T02:29:36.377" v="6351" actId="1076"/>
          <ac:picMkLst>
            <pc:docMk/>
            <pc:sldMk cId="0" sldId="256"/>
            <ac:picMk id="3" creationId="{AB930DF0-9BA3-46DB-480E-4262CD0C600C}"/>
          </ac:picMkLst>
        </pc:picChg>
        <pc:picChg chg="add mod modCrop">
          <ac:chgData name="Neva Brett" userId="92f288041013d511" providerId="LiveId" clId="{65F15DEB-5459-4CDE-8B4C-242349062438}" dt="2024-06-06T02:26:01.174" v="6326" actId="692"/>
          <ac:picMkLst>
            <pc:docMk/>
            <pc:sldMk cId="0" sldId="256"/>
            <ac:picMk id="8" creationId="{9FBB319A-570A-70BB-924F-28A4040AF55C}"/>
          </ac:picMkLst>
        </pc:picChg>
        <pc:picChg chg="add del mod">
          <ac:chgData name="Neva Brett" userId="92f288041013d511" providerId="LiveId" clId="{65F15DEB-5459-4CDE-8B4C-242349062438}" dt="2024-06-01T20:48:59.219" v="4532" actId="478"/>
          <ac:picMkLst>
            <pc:docMk/>
            <pc:sldMk cId="0" sldId="256"/>
            <ac:picMk id="10" creationId="{F5D90679-B51E-EDDB-EA7E-EA2F99D59ABC}"/>
          </ac:picMkLst>
        </pc:picChg>
        <pc:picChg chg="add del mod">
          <ac:chgData name="Neva Brett" userId="92f288041013d511" providerId="LiveId" clId="{65F15DEB-5459-4CDE-8B4C-242349062438}" dt="2024-06-01T20:48:53.771" v="4531" actId="478"/>
          <ac:picMkLst>
            <pc:docMk/>
            <pc:sldMk cId="0" sldId="256"/>
            <ac:picMk id="1026" creationId="{0B3418A8-BC43-4453-F84E-D7529C6FE0D8}"/>
          </ac:picMkLst>
        </pc:picChg>
        <pc:picChg chg="add del mod">
          <ac:chgData name="Neva Brett" userId="92f288041013d511" providerId="LiveId" clId="{65F15DEB-5459-4CDE-8B4C-242349062438}" dt="2024-06-01T17:31:20.350" v="1321" actId="478"/>
          <ac:picMkLst>
            <pc:docMk/>
            <pc:sldMk cId="0" sldId="256"/>
            <ac:picMk id="2050" creationId="{CB4A6F1C-D364-CC47-209D-F9B257DCB296}"/>
          </ac:picMkLst>
        </pc:picChg>
      </pc:sldChg>
      <pc:sldChg chg="addSp delSp modSp mod">
        <pc:chgData name="Neva Brett" userId="92f288041013d511" providerId="LiveId" clId="{65F15DEB-5459-4CDE-8B4C-242349062438}" dt="2024-06-06T04:03:57.846" v="6570" actId="1076"/>
        <pc:sldMkLst>
          <pc:docMk/>
          <pc:sldMk cId="0" sldId="257"/>
        </pc:sldMkLst>
        <pc:spChg chg="add mod">
          <ac:chgData name="Neva Brett" userId="92f288041013d511" providerId="LiveId" clId="{65F15DEB-5459-4CDE-8B4C-242349062438}" dt="2024-06-06T03:00:06.896" v="6540" actId="164"/>
          <ac:spMkLst>
            <pc:docMk/>
            <pc:sldMk cId="0" sldId="257"/>
            <ac:spMk id="7" creationId="{659EDAEF-ECC6-E866-3717-664A43CF7ACE}"/>
          </ac:spMkLst>
        </pc:spChg>
        <pc:spChg chg="add mod">
          <ac:chgData name="Neva Brett" userId="92f288041013d511" providerId="LiveId" clId="{65F15DEB-5459-4CDE-8B4C-242349062438}" dt="2024-06-01T18:33:31.524" v="2841"/>
          <ac:spMkLst>
            <pc:docMk/>
            <pc:sldMk cId="0" sldId="257"/>
            <ac:spMk id="8" creationId="{3C5FAF39-7434-BB12-57B6-6255757EEFB2}"/>
          </ac:spMkLst>
        </pc:spChg>
        <pc:spChg chg="add mod">
          <ac:chgData name="Neva Brett" userId="92f288041013d511" providerId="LiveId" clId="{65F15DEB-5459-4CDE-8B4C-242349062438}" dt="2024-06-06T04:03:57.846" v="6570" actId="1076"/>
          <ac:spMkLst>
            <pc:docMk/>
            <pc:sldMk cId="0" sldId="257"/>
            <ac:spMk id="9" creationId="{0C076B97-4642-8AD4-D971-CCCA436FC698}"/>
          </ac:spMkLst>
        </pc:spChg>
        <pc:spChg chg="add mod">
          <ac:chgData name="Neva Brett" userId="92f288041013d511" providerId="LiveId" clId="{65F15DEB-5459-4CDE-8B4C-242349062438}" dt="2024-06-01T18:38:02.265" v="2932"/>
          <ac:spMkLst>
            <pc:docMk/>
            <pc:sldMk cId="0" sldId="257"/>
            <ac:spMk id="10" creationId="{1CB1F90C-2B04-6B8C-07E2-BC13617D4217}"/>
          </ac:spMkLst>
        </pc:spChg>
        <pc:spChg chg="mod">
          <ac:chgData name="Neva Brett" userId="92f288041013d511" providerId="LiveId" clId="{65F15DEB-5459-4CDE-8B4C-242349062438}" dt="2024-06-06T03:00:08.716" v="6542" actId="1036"/>
          <ac:spMkLst>
            <pc:docMk/>
            <pc:sldMk cId="0" sldId="257"/>
            <ac:spMk id="11" creationId="{00000000-0000-0000-0000-000000000000}"/>
          </ac:spMkLst>
        </pc:spChg>
        <pc:spChg chg="add mod">
          <ac:chgData name="Neva Brett" userId="92f288041013d511" providerId="LiveId" clId="{65F15DEB-5459-4CDE-8B4C-242349062438}" dt="2024-06-06T03:00:06.896" v="6540" actId="164"/>
          <ac:spMkLst>
            <pc:docMk/>
            <pc:sldMk cId="0" sldId="257"/>
            <ac:spMk id="12" creationId="{FF73BF51-CD5B-D471-B9A5-57BC8C2F421C}"/>
          </ac:spMkLst>
        </pc:spChg>
        <pc:spChg chg="add del mod">
          <ac:chgData name="Neva Brett" userId="92f288041013d511" providerId="LiveId" clId="{65F15DEB-5459-4CDE-8B4C-242349062438}" dt="2024-06-01T23:13:02.946" v="5325" actId="478"/>
          <ac:spMkLst>
            <pc:docMk/>
            <pc:sldMk cId="0" sldId="257"/>
            <ac:spMk id="13" creationId="{AF49CCA8-A83A-BD5C-72D0-E96ACC343597}"/>
          </ac:spMkLst>
        </pc:spChg>
        <pc:spChg chg="add mod">
          <ac:chgData name="Neva Brett" userId="92f288041013d511" providerId="LiveId" clId="{65F15DEB-5459-4CDE-8B4C-242349062438}" dt="2024-06-06T03:00:06.896" v="6540" actId="164"/>
          <ac:spMkLst>
            <pc:docMk/>
            <pc:sldMk cId="0" sldId="257"/>
            <ac:spMk id="14" creationId="{D63A1C8E-C5E1-9274-CEAF-B4F6EC159855}"/>
          </ac:spMkLst>
        </pc:spChg>
        <pc:spChg chg="add mod">
          <ac:chgData name="Neva Brett" userId="92f288041013d511" providerId="LiveId" clId="{65F15DEB-5459-4CDE-8B4C-242349062438}" dt="2024-06-06T03:00:06.896" v="6540" actId="164"/>
          <ac:spMkLst>
            <pc:docMk/>
            <pc:sldMk cId="0" sldId="257"/>
            <ac:spMk id="17" creationId="{753F2D92-2C23-FE58-D580-ADFA60381207}"/>
          </ac:spMkLst>
        </pc:spChg>
        <pc:spChg chg="del mod">
          <ac:chgData name="Neva Brett" userId="92f288041013d511" providerId="LiveId" clId="{65F15DEB-5459-4CDE-8B4C-242349062438}" dt="2024-06-01T18:38:10.892" v="2934" actId="478"/>
          <ac:spMkLst>
            <pc:docMk/>
            <pc:sldMk cId="0" sldId="257"/>
            <ac:spMk id="18" creationId="{00000000-0000-0000-0000-000000000000}"/>
          </ac:spMkLst>
        </pc:spChg>
        <pc:spChg chg="del">
          <ac:chgData name="Neva Brett" userId="92f288041013d511" providerId="LiveId" clId="{65F15DEB-5459-4CDE-8B4C-242349062438}" dt="2024-06-01T18:38:23.275" v="2936" actId="478"/>
          <ac:spMkLst>
            <pc:docMk/>
            <pc:sldMk cId="0" sldId="257"/>
            <ac:spMk id="19" creationId="{00000000-0000-0000-0000-000000000000}"/>
          </ac:spMkLst>
        </pc:spChg>
        <pc:spChg chg="del mod">
          <ac:chgData name="Neva Brett" userId="92f288041013d511" providerId="LiveId" clId="{65F15DEB-5459-4CDE-8B4C-242349062438}" dt="2024-06-01T20:07:15.448" v="3845" actId="478"/>
          <ac:spMkLst>
            <pc:docMk/>
            <pc:sldMk cId="0" sldId="257"/>
            <ac:spMk id="20" creationId="{00000000-0000-0000-0000-000000000000}"/>
          </ac:spMkLst>
        </pc:spChg>
        <pc:spChg chg="add mod">
          <ac:chgData name="Neva Brett" userId="92f288041013d511" providerId="LiveId" clId="{65F15DEB-5459-4CDE-8B4C-242349062438}" dt="2024-06-06T03:00:06.896" v="6540" actId="164"/>
          <ac:spMkLst>
            <pc:docMk/>
            <pc:sldMk cId="0" sldId="257"/>
            <ac:spMk id="21" creationId="{688DD606-D18C-27D9-115C-174BE3028A67}"/>
          </ac:spMkLst>
        </pc:spChg>
        <pc:spChg chg="add mod">
          <ac:chgData name="Neva Brett" userId="92f288041013d511" providerId="LiveId" clId="{65F15DEB-5459-4CDE-8B4C-242349062438}" dt="2024-06-06T03:00:06.896" v="6540" actId="164"/>
          <ac:spMkLst>
            <pc:docMk/>
            <pc:sldMk cId="0" sldId="257"/>
            <ac:spMk id="22" creationId="{0490A273-74A1-CEB5-13F6-660F01BD09C8}"/>
          </ac:spMkLst>
        </pc:spChg>
        <pc:spChg chg="add mod">
          <ac:chgData name="Neva Brett" userId="92f288041013d511" providerId="LiveId" clId="{65F15DEB-5459-4CDE-8B4C-242349062438}" dt="2024-06-06T03:00:06.896" v="6540" actId="164"/>
          <ac:spMkLst>
            <pc:docMk/>
            <pc:sldMk cId="0" sldId="257"/>
            <ac:spMk id="24" creationId="{F9A6F92C-48F2-78F5-2B05-F427D87D0CD2}"/>
          </ac:spMkLst>
        </pc:spChg>
        <pc:spChg chg="mod ord">
          <ac:chgData name="Neva Brett" userId="92f288041013d511" providerId="LiveId" clId="{65F15DEB-5459-4CDE-8B4C-242349062438}" dt="2024-06-06T03:00:06.896" v="6540" actId="164"/>
          <ac:spMkLst>
            <pc:docMk/>
            <pc:sldMk cId="0" sldId="257"/>
            <ac:spMk id="25" creationId="{9889CFEC-1D51-B8A6-5CEB-3F36C5ECDB46}"/>
          </ac:spMkLst>
        </pc:spChg>
        <pc:grpChg chg="add mod">
          <ac:chgData name="Neva Brett" userId="92f288041013d511" providerId="LiveId" clId="{65F15DEB-5459-4CDE-8B4C-242349062438}" dt="2024-06-05T22:52:42.140" v="6284" actId="164"/>
          <ac:grpSpMkLst>
            <pc:docMk/>
            <pc:sldMk cId="0" sldId="257"/>
            <ac:grpSpMk id="2" creationId="{6EF0A956-3468-CE8E-A3A6-AA0A721B7BD7}"/>
          </ac:grpSpMkLst>
        </pc:grpChg>
        <pc:grpChg chg="add mod">
          <ac:chgData name="Neva Brett" userId="92f288041013d511" providerId="LiveId" clId="{65F15DEB-5459-4CDE-8B4C-242349062438}" dt="2024-06-06T02:58:34.755" v="6532" actId="164"/>
          <ac:grpSpMkLst>
            <pc:docMk/>
            <pc:sldMk cId="0" sldId="257"/>
            <ac:grpSpMk id="2" creationId="{8DEDD411-97F7-8D89-671D-D4A2635B4421}"/>
          </ac:grpSpMkLst>
        </pc:grpChg>
        <pc:grpChg chg="add mod">
          <ac:chgData name="Neva Brett" userId="92f288041013d511" providerId="LiveId" clId="{65F15DEB-5459-4CDE-8B4C-242349062438}" dt="2024-06-06T03:00:06.896" v="6540" actId="164"/>
          <ac:grpSpMkLst>
            <pc:docMk/>
            <pc:sldMk cId="0" sldId="257"/>
            <ac:grpSpMk id="3" creationId="{50A5F6AC-AF73-0763-8E97-278075B64C45}"/>
          </ac:grpSpMkLst>
        </pc:grpChg>
        <pc:picChg chg="add del mod">
          <ac:chgData name="Neva Brett" userId="92f288041013d511" providerId="LiveId" clId="{65F15DEB-5459-4CDE-8B4C-242349062438}" dt="2024-06-01T18:30:09.319" v="2813" actId="21"/>
          <ac:picMkLst>
            <pc:docMk/>
            <pc:sldMk cId="0" sldId="257"/>
            <ac:picMk id="3" creationId="{FF55B5DF-2FFF-7D8E-3F43-F18D3C7C81E8}"/>
          </ac:picMkLst>
        </pc:picChg>
        <pc:picChg chg="add del mod">
          <ac:chgData name="Neva Brett" userId="92f288041013d511" providerId="LiveId" clId="{65F15DEB-5459-4CDE-8B4C-242349062438}" dt="2024-06-01T18:32:05.797" v="2815" actId="478"/>
          <ac:picMkLst>
            <pc:docMk/>
            <pc:sldMk cId="0" sldId="257"/>
            <ac:picMk id="4" creationId="{FF55B5DF-2FFF-7D8E-3F43-F18D3C7C81E8}"/>
          </ac:picMkLst>
        </pc:picChg>
        <pc:picChg chg="add del mod modCrop">
          <ac:chgData name="Neva Brett" userId="92f288041013d511" providerId="LiveId" clId="{65F15DEB-5459-4CDE-8B4C-242349062438}" dt="2024-06-01T20:31:25.223" v="4137" actId="478"/>
          <ac:picMkLst>
            <pc:docMk/>
            <pc:sldMk cId="0" sldId="257"/>
            <ac:picMk id="6" creationId="{861CB2EA-422F-6B50-5B57-D5F5ADAF4BCA}"/>
          </ac:picMkLst>
        </pc:picChg>
        <pc:picChg chg="add mod">
          <ac:chgData name="Neva Brett" userId="92f288041013d511" providerId="LiveId" clId="{65F15DEB-5459-4CDE-8B4C-242349062438}" dt="2024-06-01T20:31:18.114" v="4136"/>
          <ac:picMkLst>
            <pc:docMk/>
            <pc:sldMk cId="0" sldId="257"/>
            <ac:picMk id="15" creationId="{44668BE8-A25C-1940-994E-1C03C30445E0}"/>
          </ac:picMkLst>
        </pc:picChg>
        <pc:picChg chg="add mod ord modCrop">
          <ac:chgData name="Neva Brett" userId="92f288041013d511" providerId="LiveId" clId="{65F15DEB-5459-4CDE-8B4C-242349062438}" dt="2024-06-06T04:02:25.208" v="6563" actId="692"/>
          <ac:picMkLst>
            <pc:docMk/>
            <pc:sldMk cId="0" sldId="257"/>
            <ac:picMk id="16" creationId="{4BFE004B-1614-8DD5-8F89-56F527272E8E}"/>
          </ac:picMkLst>
        </pc:picChg>
        <pc:picChg chg="add mod">
          <ac:chgData name="Neva Brett" userId="92f288041013d511" providerId="LiveId" clId="{65F15DEB-5459-4CDE-8B4C-242349062438}" dt="2024-06-06T03:00:06.896" v="6540" actId="164"/>
          <ac:picMkLst>
            <pc:docMk/>
            <pc:sldMk cId="0" sldId="257"/>
            <ac:picMk id="23" creationId="{36DC3C44-5283-54D1-0943-7864FD396EC5}"/>
          </ac:picMkLst>
        </pc:picChg>
        <pc:picChg chg="add del mod">
          <ac:chgData name="Neva Brett" userId="92f288041013d511" providerId="LiveId" clId="{65F15DEB-5459-4CDE-8B4C-242349062438}" dt="2024-05-31T03:59:25.226" v="1197" actId="21"/>
          <ac:picMkLst>
            <pc:docMk/>
            <pc:sldMk cId="0" sldId="257"/>
            <ac:picMk id="2050" creationId="{CB4A6F1C-D364-CC47-209D-F9B257DCB296}"/>
          </ac:picMkLst>
        </pc:picChg>
      </pc:sldChg>
      <pc:sldChg chg="addSp delSp modSp del mod">
        <pc:chgData name="Neva Brett" userId="92f288041013d511" providerId="LiveId" clId="{65F15DEB-5459-4CDE-8B4C-242349062438}" dt="2024-06-01T18:53:06.033" v="3062" actId="47"/>
        <pc:sldMkLst>
          <pc:docMk/>
          <pc:sldMk cId="0" sldId="261"/>
        </pc:sldMkLst>
        <pc:spChg chg="del mod">
          <ac:chgData name="Neva Brett" userId="92f288041013d511" providerId="LiveId" clId="{65F15DEB-5459-4CDE-8B4C-242349062438}" dt="2024-06-01T18:28:26.134" v="2808" actId="478"/>
          <ac:spMkLst>
            <pc:docMk/>
            <pc:sldMk cId="0" sldId="261"/>
            <ac:spMk id="2" creationId="{00000000-0000-0000-0000-000000000000}"/>
          </ac:spMkLst>
        </pc:spChg>
        <pc:spChg chg="add del mod">
          <ac:chgData name="Neva Brett" userId="92f288041013d511" providerId="LiveId" clId="{65F15DEB-5459-4CDE-8B4C-242349062438}" dt="2024-06-01T18:28:27.995" v="2809" actId="478"/>
          <ac:spMkLst>
            <pc:docMk/>
            <pc:sldMk cId="0" sldId="261"/>
            <ac:spMk id="4" creationId="{88C93C90-A69F-DDD5-7925-DC2B00FBE38C}"/>
          </ac:spMkLst>
        </pc:spChg>
        <pc:spChg chg="del">
          <ac:chgData name="Neva Brett" userId="92f288041013d511" providerId="LiveId" clId="{65F15DEB-5459-4CDE-8B4C-242349062438}" dt="2024-06-01T18:28:22.842" v="2807" actId="478"/>
          <ac:spMkLst>
            <pc:docMk/>
            <pc:sldMk cId="0" sldId="261"/>
            <ac:spMk id="9" creationId="{00000000-0000-0000-0000-000000000000}"/>
          </ac:spMkLst>
        </pc:spChg>
        <pc:spChg chg="del mod">
          <ac:chgData name="Neva Brett" userId="92f288041013d511" providerId="LiveId" clId="{65F15DEB-5459-4CDE-8B4C-242349062438}" dt="2024-06-01T18:27:33.152" v="2789" actId="478"/>
          <ac:spMkLst>
            <pc:docMk/>
            <pc:sldMk cId="0" sldId="261"/>
            <ac:spMk id="13" creationId="{00000000-0000-0000-0000-000000000000}"/>
          </ac:spMkLst>
        </pc:spChg>
        <pc:spChg chg="del mod">
          <ac:chgData name="Neva Brett" userId="92f288041013d511" providerId="LiveId" clId="{65F15DEB-5459-4CDE-8B4C-242349062438}" dt="2024-06-01T18:27:51.667" v="2794" actId="478"/>
          <ac:spMkLst>
            <pc:docMk/>
            <pc:sldMk cId="0" sldId="261"/>
            <ac:spMk id="14" creationId="{00000000-0000-0000-0000-000000000000}"/>
          </ac:spMkLst>
        </pc:spChg>
        <pc:spChg chg="del">
          <ac:chgData name="Neva Brett" userId="92f288041013d511" providerId="LiveId" clId="{65F15DEB-5459-4CDE-8B4C-242349062438}" dt="2024-06-01T18:27:53.602" v="2795" actId="478"/>
          <ac:spMkLst>
            <pc:docMk/>
            <pc:sldMk cId="0" sldId="261"/>
            <ac:spMk id="15" creationId="{00000000-0000-0000-0000-000000000000}"/>
          </ac:spMkLst>
        </pc:spChg>
        <pc:spChg chg="del">
          <ac:chgData name="Neva Brett" userId="92f288041013d511" providerId="LiveId" clId="{65F15DEB-5459-4CDE-8B4C-242349062438}" dt="2024-06-01T18:27:58.338" v="2796" actId="478"/>
          <ac:spMkLst>
            <pc:docMk/>
            <pc:sldMk cId="0" sldId="261"/>
            <ac:spMk id="16" creationId="{00000000-0000-0000-0000-000000000000}"/>
          </ac:spMkLst>
        </pc:spChg>
        <pc:spChg chg="del">
          <ac:chgData name="Neva Brett" userId="92f288041013d511" providerId="LiveId" clId="{65F15DEB-5459-4CDE-8B4C-242349062438}" dt="2024-06-01T18:28:00.617" v="2797" actId="478"/>
          <ac:spMkLst>
            <pc:docMk/>
            <pc:sldMk cId="0" sldId="261"/>
            <ac:spMk id="17" creationId="{00000000-0000-0000-0000-000000000000}"/>
          </ac:spMkLst>
        </pc:spChg>
        <pc:spChg chg="del">
          <ac:chgData name="Neva Brett" userId="92f288041013d511" providerId="LiveId" clId="{65F15DEB-5459-4CDE-8B4C-242349062438}" dt="2024-06-01T18:28:02.926" v="2798" actId="478"/>
          <ac:spMkLst>
            <pc:docMk/>
            <pc:sldMk cId="0" sldId="261"/>
            <ac:spMk id="18" creationId="{00000000-0000-0000-0000-000000000000}"/>
          </ac:spMkLst>
        </pc:spChg>
        <pc:spChg chg="del">
          <ac:chgData name="Neva Brett" userId="92f288041013d511" providerId="LiveId" clId="{65F15DEB-5459-4CDE-8B4C-242349062438}" dt="2024-06-01T18:28:04.994" v="2799" actId="478"/>
          <ac:spMkLst>
            <pc:docMk/>
            <pc:sldMk cId="0" sldId="261"/>
            <ac:spMk id="19" creationId="{00000000-0000-0000-0000-000000000000}"/>
          </ac:spMkLst>
        </pc:spChg>
        <pc:spChg chg="del">
          <ac:chgData name="Neva Brett" userId="92f288041013d511" providerId="LiveId" clId="{65F15DEB-5459-4CDE-8B4C-242349062438}" dt="2024-06-01T18:28:07.178" v="2800" actId="478"/>
          <ac:spMkLst>
            <pc:docMk/>
            <pc:sldMk cId="0" sldId="261"/>
            <ac:spMk id="20" creationId="{00000000-0000-0000-0000-000000000000}"/>
          </ac:spMkLst>
        </pc:spChg>
        <pc:spChg chg="del mod">
          <ac:chgData name="Neva Brett" userId="92f288041013d511" providerId="LiveId" clId="{65F15DEB-5459-4CDE-8B4C-242349062438}" dt="2024-06-01T18:28:11.561" v="2802" actId="478"/>
          <ac:spMkLst>
            <pc:docMk/>
            <pc:sldMk cId="0" sldId="261"/>
            <ac:spMk id="21" creationId="{00000000-0000-0000-0000-000000000000}"/>
          </ac:spMkLst>
        </pc:spChg>
        <pc:spChg chg="del">
          <ac:chgData name="Neva Brett" userId="92f288041013d511" providerId="LiveId" clId="{65F15DEB-5459-4CDE-8B4C-242349062438}" dt="2024-06-01T18:27:38.433" v="2791" actId="478"/>
          <ac:spMkLst>
            <pc:docMk/>
            <pc:sldMk cId="0" sldId="261"/>
            <ac:spMk id="22" creationId="{00000000-0000-0000-0000-000000000000}"/>
          </ac:spMkLst>
        </pc:spChg>
        <pc:spChg chg="del mod">
          <ac:chgData name="Neva Brett" userId="92f288041013d511" providerId="LiveId" clId="{65F15DEB-5459-4CDE-8B4C-242349062438}" dt="2024-06-01T18:27:36.889" v="2790" actId="478"/>
          <ac:spMkLst>
            <pc:docMk/>
            <pc:sldMk cId="0" sldId="261"/>
            <ac:spMk id="23" creationId="{00000000-0000-0000-0000-000000000000}"/>
          </ac:spMkLst>
        </pc:spChg>
        <pc:spChg chg="del">
          <ac:chgData name="Neva Brett" userId="92f288041013d511" providerId="LiveId" clId="{65F15DEB-5459-4CDE-8B4C-242349062438}" dt="2024-06-01T18:27:25.562" v="2786" actId="478"/>
          <ac:spMkLst>
            <pc:docMk/>
            <pc:sldMk cId="0" sldId="261"/>
            <ac:spMk id="24" creationId="{00000000-0000-0000-0000-000000000000}"/>
          </ac:spMkLst>
        </pc:spChg>
        <pc:spChg chg="del">
          <ac:chgData name="Neva Brett" userId="92f288041013d511" providerId="LiveId" clId="{65F15DEB-5459-4CDE-8B4C-242349062438}" dt="2024-06-01T18:27:22.013" v="2785" actId="478"/>
          <ac:spMkLst>
            <pc:docMk/>
            <pc:sldMk cId="0" sldId="261"/>
            <ac:spMk id="25" creationId="{00000000-0000-0000-0000-000000000000}"/>
          </ac:spMkLst>
        </pc:spChg>
        <pc:spChg chg="del">
          <ac:chgData name="Neva Brett" userId="92f288041013d511" providerId="LiveId" clId="{65F15DEB-5459-4CDE-8B4C-242349062438}" dt="2024-06-01T18:27:19.265" v="2784" actId="478"/>
          <ac:spMkLst>
            <pc:docMk/>
            <pc:sldMk cId="0" sldId="261"/>
            <ac:spMk id="26" creationId="{00000000-0000-0000-0000-000000000000}"/>
          </ac:spMkLst>
        </pc:spChg>
        <pc:spChg chg="del">
          <ac:chgData name="Neva Brett" userId="92f288041013d511" providerId="LiveId" clId="{65F15DEB-5459-4CDE-8B4C-242349062438}" dt="2024-06-01T18:27:17.105" v="2783" actId="478"/>
          <ac:spMkLst>
            <pc:docMk/>
            <pc:sldMk cId="0" sldId="261"/>
            <ac:spMk id="27" creationId="{00000000-0000-0000-0000-000000000000}"/>
          </ac:spMkLst>
        </pc:spChg>
        <pc:spChg chg="del mod">
          <ac:chgData name="Neva Brett" userId="92f288041013d511" providerId="LiveId" clId="{65F15DEB-5459-4CDE-8B4C-242349062438}" dt="2024-06-01T18:27:10.519" v="2782" actId="478"/>
          <ac:spMkLst>
            <pc:docMk/>
            <pc:sldMk cId="0" sldId="261"/>
            <ac:spMk id="28" creationId="{00000000-0000-0000-0000-000000000000}"/>
          </ac:spMkLst>
        </pc:spChg>
        <pc:spChg chg="del">
          <ac:chgData name="Neva Brett" userId="92f288041013d511" providerId="LiveId" clId="{65F15DEB-5459-4CDE-8B4C-242349062438}" dt="2024-06-01T18:27:00.385" v="2778" actId="478"/>
          <ac:spMkLst>
            <pc:docMk/>
            <pc:sldMk cId="0" sldId="261"/>
            <ac:spMk id="29" creationId="{00000000-0000-0000-0000-000000000000}"/>
          </ac:spMkLst>
        </pc:spChg>
        <pc:spChg chg="del">
          <ac:chgData name="Neva Brett" userId="92f288041013d511" providerId="LiveId" clId="{65F15DEB-5459-4CDE-8B4C-242349062438}" dt="2024-06-01T18:28:18.987" v="2805" actId="478"/>
          <ac:spMkLst>
            <pc:docMk/>
            <pc:sldMk cId="0" sldId="261"/>
            <ac:spMk id="60" creationId="{00000000-0000-0000-0000-000000000000}"/>
          </ac:spMkLst>
        </pc:spChg>
        <pc:spChg chg="del">
          <ac:chgData name="Neva Brett" userId="92f288041013d511" providerId="LiveId" clId="{65F15DEB-5459-4CDE-8B4C-242349062438}" dt="2024-06-01T18:28:16.713" v="2804" actId="478"/>
          <ac:spMkLst>
            <pc:docMk/>
            <pc:sldMk cId="0" sldId="261"/>
            <ac:spMk id="61" creationId="{00000000-0000-0000-0000-000000000000}"/>
          </ac:spMkLst>
        </pc:spChg>
        <pc:spChg chg="del">
          <ac:chgData name="Neva Brett" userId="92f288041013d511" providerId="LiveId" clId="{65F15DEB-5459-4CDE-8B4C-242349062438}" dt="2024-06-01T18:28:15.487" v="2803" actId="478"/>
          <ac:spMkLst>
            <pc:docMk/>
            <pc:sldMk cId="0" sldId="261"/>
            <ac:spMk id="62" creationId="{00000000-0000-0000-0000-000000000000}"/>
          </ac:spMkLst>
        </pc:spChg>
        <pc:spChg chg="mod">
          <ac:chgData name="Neva Brett" userId="92f288041013d511" providerId="LiveId" clId="{65F15DEB-5459-4CDE-8B4C-242349062438}" dt="2024-05-31T03:33:44.583" v="846" actId="207"/>
          <ac:spMkLst>
            <pc:docMk/>
            <pc:sldMk cId="0" sldId="261"/>
            <ac:spMk id="66" creationId="{714F747E-642C-6977-9121-53E4176141A1}"/>
          </ac:spMkLst>
        </pc:spChg>
        <pc:grpChg chg="del">
          <ac:chgData name="Neva Brett" userId="92f288041013d511" providerId="LiveId" clId="{65F15DEB-5459-4CDE-8B4C-242349062438}" dt="2024-06-01T18:27:02.212" v="2779" actId="478"/>
          <ac:grpSpMkLst>
            <pc:docMk/>
            <pc:sldMk cId="0" sldId="261"/>
            <ac:grpSpMk id="30" creationId="{00000000-0000-0000-0000-000000000000}"/>
          </ac:grpSpMkLst>
        </pc:grpChg>
        <pc:graphicFrameChg chg="del">
          <ac:chgData name="Neva Brett" userId="92f288041013d511" providerId="LiveId" clId="{65F15DEB-5459-4CDE-8B4C-242349062438}" dt="2024-06-01T18:26:57.838" v="2777" actId="478"/>
          <ac:graphicFrameMkLst>
            <pc:docMk/>
            <pc:sldMk cId="0" sldId="261"/>
            <ac:graphicFrameMk id="65" creationId="{C85CAD10-26EB-8CDF-5427-A7E22158BDB1}"/>
          </ac:graphicFrameMkLst>
        </pc:graphicFrameChg>
        <pc:picChg chg="del">
          <ac:chgData name="Neva Brett" userId="92f288041013d511" providerId="LiveId" clId="{65F15DEB-5459-4CDE-8B4C-242349062438}" dt="2024-06-01T18:28:20.196" v="2806" actId="478"/>
          <ac:picMkLst>
            <pc:docMk/>
            <pc:sldMk cId="0" sldId="261"/>
            <ac:picMk id="59" creationId="{00000000-0000-0000-0000-000000000000}"/>
          </ac:picMkLst>
        </pc:picChg>
      </pc:sldChg>
      <pc:sldChg chg="addSp delSp modSp mod">
        <pc:chgData name="Neva Brett" userId="92f288041013d511" providerId="LiveId" clId="{65F15DEB-5459-4CDE-8B4C-242349062438}" dt="2024-06-01T18:57:48.298" v="3107" actId="167"/>
        <pc:sldMkLst>
          <pc:docMk/>
          <pc:sldMk cId="0" sldId="262"/>
        </pc:sldMkLst>
        <pc:spChg chg="mod ord">
          <ac:chgData name="Neva Brett" userId="92f288041013d511" providerId="LiveId" clId="{65F15DEB-5459-4CDE-8B4C-242349062438}" dt="2024-06-01T18:55:32.777" v="3097" actId="1038"/>
          <ac:spMkLst>
            <pc:docMk/>
            <pc:sldMk cId="0" sldId="262"/>
            <ac:spMk id="2" creationId="{00000000-0000-0000-0000-000000000000}"/>
          </ac:spMkLst>
        </pc:spChg>
        <pc:spChg chg="add mod">
          <ac:chgData name="Neva Brett" userId="92f288041013d511" providerId="LiveId" clId="{65F15DEB-5459-4CDE-8B4C-242349062438}" dt="2024-06-01T18:53:56.487" v="3066"/>
          <ac:spMkLst>
            <pc:docMk/>
            <pc:sldMk cId="0" sldId="262"/>
            <ac:spMk id="3" creationId="{3C82673F-51B4-9991-CB09-9A7B8C6FA328}"/>
          </ac:spMkLst>
        </pc:spChg>
        <pc:spChg chg="add mod ord">
          <ac:chgData name="Neva Brett" userId="92f288041013d511" providerId="LiveId" clId="{65F15DEB-5459-4CDE-8B4C-242349062438}" dt="2024-06-01T18:57:48.298" v="3107" actId="167"/>
          <ac:spMkLst>
            <pc:docMk/>
            <pc:sldMk cId="0" sldId="262"/>
            <ac:spMk id="4" creationId="{8BE99CD8-CE07-FDD5-4824-721BFE9A8151}"/>
          </ac:spMkLst>
        </pc:spChg>
        <pc:spChg chg="del mod">
          <ac:chgData name="Neva Brett" userId="92f288041013d511" providerId="LiveId" clId="{65F15DEB-5459-4CDE-8B4C-242349062438}" dt="2024-06-01T18:56:26.432" v="3099" actId="478"/>
          <ac:spMkLst>
            <pc:docMk/>
            <pc:sldMk cId="0" sldId="262"/>
            <ac:spMk id="20" creationId="{A700D01A-3CEF-8811-7DEB-13F70BFF3DB4}"/>
          </ac:spMkLst>
        </pc:spChg>
        <pc:spChg chg="del">
          <ac:chgData name="Neva Brett" userId="92f288041013d511" providerId="LiveId" clId="{65F15DEB-5459-4CDE-8B4C-242349062438}" dt="2024-06-01T18:56:31.755" v="3100" actId="478"/>
          <ac:spMkLst>
            <pc:docMk/>
            <pc:sldMk cId="0" sldId="262"/>
            <ac:spMk id="21" creationId="{A011F8FC-9186-FD6B-B801-0E710F5320BE}"/>
          </ac:spMkLst>
        </pc:spChg>
        <pc:spChg chg="del">
          <ac:chgData name="Neva Brett" userId="92f288041013d511" providerId="LiveId" clId="{65F15DEB-5459-4CDE-8B4C-242349062438}" dt="2024-06-01T18:56:36.107" v="3101" actId="478"/>
          <ac:spMkLst>
            <pc:docMk/>
            <pc:sldMk cId="0" sldId="262"/>
            <ac:spMk id="22" creationId="{3C9E8BE9-0235-6E85-AB6C-D5EB7220A69C}"/>
          </ac:spMkLst>
        </pc:spChg>
        <pc:spChg chg="del">
          <ac:chgData name="Neva Brett" userId="92f288041013d511" providerId="LiveId" clId="{65F15DEB-5459-4CDE-8B4C-242349062438}" dt="2024-06-01T18:56:37.789" v="3102" actId="478"/>
          <ac:spMkLst>
            <pc:docMk/>
            <pc:sldMk cId="0" sldId="262"/>
            <ac:spMk id="23" creationId="{D9F2AFA2-6310-9F4E-8F31-C20832BAB8F9}"/>
          </ac:spMkLst>
        </pc:spChg>
        <pc:picChg chg="add mod">
          <ac:chgData name="Neva Brett" userId="92f288041013d511" providerId="LiveId" clId="{65F15DEB-5459-4CDE-8B4C-242349062438}" dt="2024-06-01T18:57:05.534" v="3104" actId="167"/>
          <ac:picMkLst>
            <pc:docMk/>
            <pc:sldMk cId="0" sldId="262"/>
            <ac:picMk id="3074" creationId="{05B25898-2713-43B2-02CF-D055FFCB0A49}"/>
          </ac:picMkLst>
        </pc:picChg>
      </pc:sldChg>
      <pc:sldChg chg="addSp delSp modSp mod ord">
        <pc:chgData name="Neva Brett" userId="92f288041013d511" providerId="LiveId" clId="{65F15DEB-5459-4CDE-8B4C-242349062438}" dt="2024-06-06T04:03:48.164" v="6569" actId="1035"/>
        <pc:sldMkLst>
          <pc:docMk/>
          <pc:sldMk cId="3775296129" sldId="263"/>
        </pc:sldMkLst>
        <pc:spChg chg="add del mod">
          <ac:chgData name="Neva Brett" userId="92f288041013d511" providerId="LiveId" clId="{65F15DEB-5459-4CDE-8B4C-242349062438}" dt="2024-06-01T23:13:37.699" v="5328" actId="478"/>
          <ac:spMkLst>
            <pc:docMk/>
            <pc:sldMk cId="3775296129" sldId="263"/>
            <ac:spMk id="2" creationId="{54BBE7DE-C45D-0C62-FDFC-5FA133A45A88}"/>
          </ac:spMkLst>
        </pc:spChg>
        <pc:spChg chg="add mod topLvl">
          <ac:chgData name="Neva Brett" userId="92f288041013d511" providerId="LiveId" clId="{65F15DEB-5459-4CDE-8B4C-242349062438}" dt="2024-06-06T04:03:21.252" v="6566" actId="165"/>
          <ac:spMkLst>
            <pc:docMk/>
            <pc:sldMk cId="3775296129" sldId="263"/>
            <ac:spMk id="3" creationId="{72CA6171-EEEC-E09F-043C-664AAFFE3DF3}"/>
          </ac:spMkLst>
        </pc:spChg>
        <pc:spChg chg="add mod topLvl">
          <ac:chgData name="Neva Brett" userId="92f288041013d511" providerId="LiveId" clId="{65F15DEB-5459-4CDE-8B4C-242349062438}" dt="2024-06-06T04:03:21.252" v="6566" actId="165"/>
          <ac:spMkLst>
            <pc:docMk/>
            <pc:sldMk cId="3775296129" sldId="263"/>
            <ac:spMk id="4" creationId="{23B0336F-7638-FDA3-AC6B-4B3F9A2ECA38}"/>
          </ac:spMkLst>
        </pc:spChg>
        <pc:spChg chg="add mod">
          <ac:chgData name="Neva Brett" userId="92f288041013d511" providerId="LiveId" clId="{65F15DEB-5459-4CDE-8B4C-242349062438}" dt="2024-06-01T18:41:45.517" v="2947"/>
          <ac:spMkLst>
            <pc:docMk/>
            <pc:sldMk cId="3775296129" sldId="263"/>
            <ac:spMk id="4" creationId="{7F65B028-E3AF-CFB9-3AFF-CDE27685BBD6}"/>
          </ac:spMkLst>
        </pc:spChg>
        <pc:spChg chg="add mod topLvl">
          <ac:chgData name="Neva Brett" userId="92f288041013d511" providerId="LiveId" clId="{65F15DEB-5459-4CDE-8B4C-242349062438}" dt="2024-06-06T04:03:21.252" v="6566" actId="165"/>
          <ac:spMkLst>
            <pc:docMk/>
            <pc:sldMk cId="3775296129" sldId="263"/>
            <ac:spMk id="5" creationId="{8AF2BCB4-4778-C111-F877-2001E18E3AFE}"/>
          </ac:spMkLst>
        </pc:spChg>
        <pc:spChg chg="add del mod ord">
          <ac:chgData name="Neva Brett" userId="92f288041013d511" providerId="LiveId" clId="{65F15DEB-5459-4CDE-8B4C-242349062438}" dt="2024-06-06T02:23:44.706" v="6302" actId="478"/>
          <ac:spMkLst>
            <pc:docMk/>
            <pc:sldMk cId="3775296129" sldId="263"/>
            <ac:spMk id="8" creationId="{6F37DD8D-1C02-63B8-C593-6BFE2A3D260C}"/>
          </ac:spMkLst>
        </pc:spChg>
        <pc:spChg chg="add del">
          <ac:chgData name="Neva Brett" userId="92f288041013d511" providerId="LiveId" clId="{65F15DEB-5459-4CDE-8B4C-242349062438}" dt="2024-06-01T20:05:51.198" v="3823" actId="22"/>
          <ac:spMkLst>
            <pc:docMk/>
            <pc:sldMk cId="3775296129" sldId="263"/>
            <ac:spMk id="10" creationId="{673F971E-B9B8-2370-A090-B1B64D970594}"/>
          </ac:spMkLst>
        </pc:spChg>
        <pc:spChg chg="add del mod topLvl">
          <ac:chgData name="Neva Brett" userId="92f288041013d511" providerId="LiveId" clId="{65F15DEB-5459-4CDE-8B4C-242349062438}" dt="2024-06-06T04:03:21.252" v="6566" actId="165"/>
          <ac:spMkLst>
            <pc:docMk/>
            <pc:sldMk cId="3775296129" sldId="263"/>
            <ac:spMk id="11" creationId="{00000000-0000-0000-0000-000000000000}"/>
          </ac:spMkLst>
        </pc:spChg>
        <pc:spChg chg="add mod topLvl">
          <ac:chgData name="Neva Brett" userId="92f288041013d511" providerId="LiveId" clId="{65F15DEB-5459-4CDE-8B4C-242349062438}" dt="2024-06-06T04:03:21.252" v="6566" actId="165"/>
          <ac:spMkLst>
            <pc:docMk/>
            <pc:sldMk cId="3775296129" sldId="263"/>
            <ac:spMk id="12" creationId="{3770E878-4BE7-C2BE-A428-28498860C7F8}"/>
          </ac:spMkLst>
        </pc:spChg>
        <pc:spChg chg="add mod topLvl">
          <ac:chgData name="Neva Brett" userId="92f288041013d511" providerId="LiveId" clId="{65F15DEB-5459-4CDE-8B4C-242349062438}" dt="2024-06-06T04:03:21.252" v="6566" actId="165"/>
          <ac:spMkLst>
            <pc:docMk/>
            <pc:sldMk cId="3775296129" sldId="263"/>
            <ac:spMk id="17" creationId="{A95E82D6-9F9E-9768-C3FD-23CEB43E2EE4}"/>
          </ac:spMkLst>
        </pc:spChg>
        <pc:spChg chg="del">
          <ac:chgData name="Neva Brett" userId="92f288041013d511" providerId="LiveId" clId="{65F15DEB-5459-4CDE-8B4C-242349062438}" dt="2024-06-01T18:39:33.762" v="2944" actId="478"/>
          <ac:spMkLst>
            <pc:docMk/>
            <pc:sldMk cId="3775296129" sldId="263"/>
            <ac:spMk id="18" creationId="{00000000-0000-0000-0000-000000000000}"/>
          </ac:spMkLst>
        </pc:spChg>
        <pc:spChg chg="del mod">
          <ac:chgData name="Neva Brett" userId="92f288041013d511" providerId="LiveId" clId="{65F15DEB-5459-4CDE-8B4C-242349062438}" dt="2024-06-01T18:39:06.618" v="2940" actId="478"/>
          <ac:spMkLst>
            <pc:docMk/>
            <pc:sldMk cId="3775296129" sldId="263"/>
            <ac:spMk id="19" creationId="{00000000-0000-0000-0000-000000000000}"/>
          </ac:spMkLst>
        </pc:spChg>
        <pc:spChg chg="add del">
          <ac:chgData name="Neva Brett" userId="92f288041013d511" providerId="LiveId" clId="{65F15DEB-5459-4CDE-8B4C-242349062438}" dt="2024-06-01T20:06:56.847" v="3826" actId="478"/>
          <ac:spMkLst>
            <pc:docMk/>
            <pc:sldMk cId="3775296129" sldId="263"/>
            <ac:spMk id="20" creationId="{00000000-0000-0000-0000-000000000000}"/>
          </ac:spMkLst>
        </pc:spChg>
        <pc:spChg chg="mod ord topLvl">
          <ac:chgData name="Neva Brett" userId="92f288041013d511" providerId="LiveId" clId="{65F15DEB-5459-4CDE-8B4C-242349062438}" dt="2024-06-06T04:03:21.252" v="6566" actId="165"/>
          <ac:spMkLst>
            <pc:docMk/>
            <pc:sldMk cId="3775296129" sldId="263"/>
            <ac:spMk id="25" creationId="{9889CFEC-1D51-B8A6-5CEB-3F36C5ECDB46}"/>
          </ac:spMkLst>
        </pc:spChg>
        <pc:grpChg chg="add mod">
          <ac:chgData name="Neva Brett" userId="92f288041013d511" providerId="LiveId" clId="{65F15DEB-5459-4CDE-8B4C-242349062438}" dt="2024-06-06T02:56:27.368" v="6528" actId="164"/>
          <ac:grpSpMkLst>
            <pc:docMk/>
            <pc:sldMk cId="3775296129" sldId="263"/>
            <ac:grpSpMk id="2" creationId="{5D65BD3C-8512-5B9C-BCE7-A10DB3DEEDC0}"/>
          </ac:grpSpMkLst>
        </pc:grpChg>
        <pc:grpChg chg="add mod">
          <ac:chgData name="Neva Brett" userId="92f288041013d511" providerId="LiveId" clId="{65F15DEB-5459-4CDE-8B4C-242349062438}" dt="2024-06-05T22:51:49.156" v="6279" actId="164"/>
          <ac:grpSpMkLst>
            <pc:docMk/>
            <pc:sldMk cId="3775296129" sldId="263"/>
            <ac:grpSpMk id="2" creationId="{DCDC8E27-D737-7727-515B-FB519CF2BBEC}"/>
          </ac:grpSpMkLst>
        </pc:grpChg>
        <pc:grpChg chg="add del mod">
          <ac:chgData name="Neva Brett" userId="92f288041013d511" providerId="LiveId" clId="{65F15DEB-5459-4CDE-8B4C-242349062438}" dt="2024-06-06T04:03:21.252" v="6566" actId="165"/>
          <ac:grpSpMkLst>
            <pc:docMk/>
            <pc:sldMk cId="3775296129" sldId="263"/>
            <ac:grpSpMk id="6" creationId="{0422FACA-BF42-9EFD-5398-D6B955E19FF2}"/>
          </ac:grpSpMkLst>
        </pc:grpChg>
        <pc:picChg chg="add del mod modCrop">
          <ac:chgData name="Neva Brett" userId="92f288041013d511" providerId="LiveId" clId="{65F15DEB-5459-4CDE-8B4C-242349062438}" dt="2024-06-01T21:46:46.197" v="5232" actId="478"/>
          <ac:picMkLst>
            <pc:docMk/>
            <pc:sldMk cId="3775296129" sldId="263"/>
            <ac:picMk id="7" creationId="{7D069456-0281-A5A4-E18E-83D468BE79EF}"/>
          </ac:picMkLst>
        </pc:picChg>
        <pc:picChg chg="add del mod">
          <ac:chgData name="Neva Brett" userId="92f288041013d511" providerId="LiveId" clId="{65F15DEB-5459-4CDE-8B4C-242349062438}" dt="2024-06-01T20:47:17.469" v="4512" actId="478"/>
          <ac:picMkLst>
            <pc:docMk/>
            <pc:sldMk cId="3775296129" sldId="263"/>
            <ac:picMk id="13" creationId="{15F36C04-B6B9-F22D-E9AF-0905C847A347}"/>
          </ac:picMkLst>
        </pc:picChg>
        <pc:picChg chg="add mod topLvl">
          <ac:chgData name="Neva Brett" userId="92f288041013d511" providerId="LiveId" clId="{65F15DEB-5459-4CDE-8B4C-242349062438}" dt="2024-06-06T04:03:21.252" v="6566" actId="165"/>
          <ac:picMkLst>
            <pc:docMk/>
            <pc:sldMk cId="3775296129" sldId="263"/>
            <ac:picMk id="14" creationId="{3D3B39F6-2C2A-EC8A-5FD9-A985F129607A}"/>
          </ac:picMkLst>
        </pc:picChg>
        <pc:picChg chg="add mod topLvl modCrop">
          <ac:chgData name="Neva Brett" userId="92f288041013d511" providerId="LiveId" clId="{65F15DEB-5459-4CDE-8B4C-242349062438}" dt="2024-06-06T04:03:48.164" v="6569" actId="1035"/>
          <ac:picMkLst>
            <pc:docMk/>
            <pc:sldMk cId="3775296129" sldId="263"/>
            <ac:picMk id="16" creationId="{3F50289C-97D2-CB42-5342-96A02EB13BC3}"/>
          </ac:picMkLst>
        </pc:picChg>
      </pc:sldChg>
      <pc:sldChg chg="addSp delSp modSp mod setBg">
        <pc:chgData name="Neva Brett" userId="92f288041013d511" providerId="LiveId" clId="{65F15DEB-5459-4CDE-8B4C-242349062438}" dt="2024-06-09T00:06:57.150" v="6617" actId="20577"/>
        <pc:sldMkLst>
          <pc:docMk/>
          <pc:sldMk cId="284534101" sldId="264"/>
        </pc:sldMkLst>
        <pc:spChg chg="mod">
          <ac:chgData name="Neva Brett" userId="92f288041013d511" providerId="LiveId" clId="{65F15DEB-5459-4CDE-8B4C-242349062438}" dt="2024-06-01T18:44:37.099" v="3019" actId="1036"/>
          <ac:spMkLst>
            <pc:docMk/>
            <pc:sldMk cId="284534101" sldId="264"/>
            <ac:spMk id="2" creationId="{7781F8C0-A1AC-2507-B629-FE13987E607E}"/>
          </ac:spMkLst>
        </pc:spChg>
        <pc:spChg chg="mod">
          <ac:chgData name="Neva Brett" userId="92f288041013d511" providerId="LiveId" clId="{65F15DEB-5459-4CDE-8B4C-242349062438}" dt="2024-06-01T19:10:11.732" v="3286" actId="6549"/>
          <ac:spMkLst>
            <pc:docMk/>
            <pc:sldMk cId="284534101" sldId="264"/>
            <ac:spMk id="3" creationId="{BF8FEB0A-B598-4FDD-2372-6A392DD3F3EF}"/>
          </ac:spMkLst>
        </pc:spChg>
        <pc:spChg chg="mod">
          <ac:chgData name="Neva Brett" userId="92f288041013d511" providerId="LiveId" clId="{65F15DEB-5459-4CDE-8B4C-242349062438}" dt="2024-06-01T19:25:35.581" v="3336" actId="20577"/>
          <ac:spMkLst>
            <pc:docMk/>
            <pc:sldMk cId="284534101" sldId="264"/>
            <ac:spMk id="4" creationId="{DE6EB509-E3E7-7F5D-F8BB-9B604B9133FC}"/>
          </ac:spMkLst>
        </pc:spChg>
        <pc:spChg chg="mod">
          <ac:chgData name="Neva Brett" userId="92f288041013d511" providerId="LiveId" clId="{65F15DEB-5459-4CDE-8B4C-242349062438}" dt="2024-06-09T00:06:57.150" v="6617" actId="20577"/>
          <ac:spMkLst>
            <pc:docMk/>
            <pc:sldMk cId="284534101" sldId="264"/>
            <ac:spMk id="5" creationId="{6B7D99EF-FD01-D928-5548-80ACB7105993}"/>
          </ac:spMkLst>
        </pc:spChg>
        <pc:spChg chg="mod">
          <ac:chgData name="Neva Brett" userId="92f288041013d511" providerId="LiveId" clId="{65F15DEB-5459-4CDE-8B4C-242349062438}" dt="2024-06-06T02:35:17.253" v="6526" actId="20577"/>
          <ac:spMkLst>
            <pc:docMk/>
            <pc:sldMk cId="284534101" sldId="264"/>
            <ac:spMk id="6" creationId="{60F994CF-1831-43A1-EE55-D0E08174F5C0}"/>
          </ac:spMkLst>
        </pc:spChg>
        <pc:spChg chg="mod">
          <ac:chgData name="Neva Brett" userId="92f288041013d511" providerId="LiveId" clId="{65F15DEB-5459-4CDE-8B4C-242349062438}" dt="2024-06-01T18:48:01.495" v="3023" actId="113"/>
          <ac:spMkLst>
            <pc:docMk/>
            <pc:sldMk cId="284534101" sldId="264"/>
            <ac:spMk id="7" creationId="{56B84B5A-413F-61AA-7C8C-BE8ACB933D61}"/>
          </ac:spMkLst>
        </pc:spChg>
        <pc:spChg chg="mod">
          <ac:chgData name="Neva Brett" userId="92f288041013d511" providerId="LiveId" clId="{65F15DEB-5459-4CDE-8B4C-242349062438}" dt="2024-06-01T18:43:39.461" v="2979" actId="1036"/>
          <ac:spMkLst>
            <pc:docMk/>
            <pc:sldMk cId="284534101" sldId="264"/>
            <ac:spMk id="8" creationId="{4C50AC9E-F0AF-CAB1-C8D2-B147153D9FD4}"/>
          </ac:spMkLst>
        </pc:spChg>
        <pc:spChg chg="mod">
          <ac:chgData name="Neva Brett" userId="92f288041013d511" providerId="LiveId" clId="{65F15DEB-5459-4CDE-8B4C-242349062438}" dt="2024-06-06T02:25:06.451" v="6318" actId="20577"/>
          <ac:spMkLst>
            <pc:docMk/>
            <pc:sldMk cId="284534101" sldId="264"/>
            <ac:spMk id="9" creationId="{A28D9ECE-24FC-FD64-ACE5-33D9EED5B802}"/>
          </ac:spMkLst>
        </pc:spChg>
        <pc:spChg chg="mod">
          <ac:chgData name="Neva Brett" userId="92f288041013d511" providerId="LiveId" clId="{65F15DEB-5459-4CDE-8B4C-242349062438}" dt="2024-06-01T18:44:04.485" v="3001" actId="1036"/>
          <ac:spMkLst>
            <pc:docMk/>
            <pc:sldMk cId="284534101" sldId="264"/>
            <ac:spMk id="10" creationId="{90A5741A-4218-8A43-6548-9E5FA7F987E5}"/>
          </ac:spMkLst>
        </pc:spChg>
        <pc:spChg chg="mod">
          <ac:chgData name="Neva Brett" userId="92f288041013d511" providerId="LiveId" clId="{65F15DEB-5459-4CDE-8B4C-242349062438}" dt="2024-06-01T20:04:53.590" v="3816" actId="1076"/>
          <ac:spMkLst>
            <pc:docMk/>
            <pc:sldMk cId="284534101" sldId="264"/>
            <ac:spMk id="11" creationId="{00000000-0000-0000-0000-000000000000}"/>
          </ac:spMkLst>
        </pc:spChg>
        <pc:spChg chg="mod">
          <ac:chgData name="Neva Brett" userId="92f288041013d511" providerId="LiveId" clId="{65F15DEB-5459-4CDE-8B4C-242349062438}" dt="2024-06-01T18:43:57.780" v="2993" actId="1036"/>
          <ac:spMkLst>
            <pc:docMk/>
            <pc:sldMk cId="284534101" sldId="264"/>
            <ac:spMk id="12" creationId="{AF6ADEEB-F533-B678-7166-BB41336D4067}"/>
          </ac:spMkLst>
        </pc:spChg>
        <pc:spChg chg="mod">
          <ac:chgData name="Neva Brett" userId="92f288041013d511" providerId="LiveId" clId="{65F15DEB-5459-4CDE-8B4C-242349062438}" dt="2024-06-01T20:16:34.005" v="3969" actId="1076"/>
          <ac:spMkLst>
            <pc:docMk/>
            <pc:sldMk cId="284534101" sldId="264"/>
            <ac:spMk id="13" creationId="{862A4D9B-4D19-7244-C0A3-74BB61D24B92}"/>
          </ac:spMkLst>
        </pc:spChg>
        <pc:spChg chg="mod">
          <ac:chgData name="Neva Brett" userId="92f288041013d511" providerId="LiveId" clId="{65F15DEB-5459-4CDE-8B4C-242349062438}" dt="2024-06-01T18:43:42.811" v="2983" actId="1036"/>
          <ac:spMkLst>
            <pc:docMk/>
            <pc:sldMk cId="284534101" sldId="264"/>
            <ac:spMk id="14" creationId="{CA922E40-B866-FA87-5C00-559FE62BF58A}"/>
          </ac:spMkLst>
        </pc:spChg>
        <pc:spChg chg="mod">
          <ac:chgData name="Neva Brett" userId="92f288041013d511" providerId="LiveId" clId="{65F15DEB-5459-4CDE-8B4C-242349062438}" dt="2024-06-01T18:43:19.956" v="2969" actId="1036"/>
          <ac:spMkLst>
            <pc:docMk/>
            <pc:sldMk cId="284534101" sldId="264"/>
            <ac:spMk id="15" creationId="{A4BFEB96-1E11-E84D-B642-28B85BCAAB4A}"/>
          </ac:spMkLst>
        </pc:spChg>
        <pc:spChg chg="mod">
          <ac:chgData name="Neva Brett" userId="92f288041013d511" providerId="LiveId" clId="{65F15DEB-5459-4CDE-8B4C-242349062438}" dt="2024-06-01T18:44:20.403" v="3012" actId="1036"/>
          <ac:spMkLst>
            <pc:docMk/>
            <pc:sldMk cId="284534101" sldId="264"/>
            <ac:spMk id="16" creationId="{9789222C-979D-8B8A-8A9A-BFFC43B3B03E}"/>
          </ac:spMkLst>
        </pc:spChg>
        <pc:spChg chg="mod">
          <ac:chgData name="Neva Brett" userId="92f288041013d511" providerId="LiveId" clId="{65F15DEB-5459-4CDE-8B4C-242349062438}" dt="2024-06-01T18:44:13.228" v="3007" actId="1036"/>
          <ac:spMkLst>
            <pc:docMk/>
            <pc:sldMk cId="284534101" sldId="264"/>
            <ac:spMk id="17" creationId="{699AC240-5520-F2A9-9D35-AB111FB8CF5F}"/>
          </ac:spMkLst>
        </pc:spChg>
        <pc:spChg chg="mod">
          <ac:chgData name="Neva Brett" userId="92f288041013d511" providerId="LiveId" clId="{65F15DEB-5459-4CDE-8B4C-242349062438}" dt="2024-06-01T23:14:09.539" v="5333" actId="1036"/>
          <ac:spMkLst>
            <pc:docMk/>
            <pc:sldMk cId="284534101" sldId="264"/>
            <ac:spMk id="18" creationId="{00000000-0000-0000-0000-000000000000}"/>
          </ac:spMkLst>
        </pc:spChg>
        <pc:spChg chg="del mod">
          <ac:chgData name="Neva Brett" userId="92f288041013d511" providerId="LiveId" clId="{65F15DEB-5459-4CDE-8B4C-242349062438}" dt="2024-06-01T23:14:02.820" v="5331" actId="478"/>
          <ac:spMkLst>
            <pc:docMk/>
            <pc:sldMk cId="284534101" sldId="264"/>
            <ac:spMk id="19" creationId="{00000000-0000-0000-0000-000000000000}"/>
          </ac:spMkLst>
        </pc:spChg>
        <pc:spChg chg="del mod">
          <ac:chgData name="Neva Brett" userId="92f288041013d511" providerId="LiveId" clId="{65F15DEB-5459-4CDE-8B4C-242349062438}" dt="2024-06-01T20:04:46.612" v="3814" actId="478"/>
          <ac:spMkLst>
            <pc:docMk/>
            <pc:sldMk cId="284534101" sldId="264"/>
            <ac:spMk id="20" creationId="{00000000-0000-0000-0000-000000000000}"/>
          </ac:spMkLst>
        </pc:spChg>
        <pc:spChg chg="add mod">
          <ac:chgData name="Neva Brett" userId="92f288041013d511" providerId="LiveId" clId="{65F15DEB-5459-4CDE-8B4C-242349062438}" dt="2024-05-31T04:06:42.958" v="1265" actId="208"/>
          <ac:spMkLst>
            <pc:docMk/>
            <pc:sldMk cId="284534101" sldId="264"/>
            <ac:spMk id="21" creationId="{DC94CB67-4F74-BC35-EAB3-5469587E7251}"/>
          </ac:spMkLst>
        </pc:spChg>
        <pc:spChg chg="mod">
          <ac:chgData name="Neva Brett" userId="92f288041013d511" providerId="LiveId" clId="{65F15DEB-5459-4CDE-8B4C-242349062438}" dt="2024-06-01T18:44:01.371" v="2997" actId="1036"/>
          <ac:spMkLst>
            <pc:docMk/>
            <pc:sldMk cId="284534101" sldId="264"/>
            <ac:spMk id="22" creationId="{5C1AA9FF-0D29-8910-2637-40398C256EF1}"/>
          </ac:spMkLst>
        </pc:spChg>
        <pc:spChg chg="add mod">
          <ac:chgData name="Neva Brett" userId="92f288041013d511" providerId="LiveId" clId="{65F15DEB-5459-4CDE-8B4C-242349062438}" dt="2024-06-01T20:05:14.146" v="3819" actId="1037"/>
          <ac:spMkLst>
            <pc:docMk/>
            <pc:sldMk cId="284534101" sldId="264"/>
            <ac:spMk id="23" creationId="{F0EFB411-886E-1A2A-0E48-FEA5BB22B143}"/>
          </ac:spMkLst>
        </pc:spChg>
        <pc:spChg chg="mod">
          <ac:chgData name="Neva Brett" userId="92f288041013d511" providerId="LiveId" clId="{65F15DEB-5459-4CDE-8B4C-242349062438}" dt="2024-06-01T18:44:08.191" v="3005" actId="1036"/>
          <ac:spMkLst>
            <pc:docMk/>
            <pc:sldMk cId="284534101" sldId="264"/>
            <ac:spMk id="24" creationId="{D7A069FE-E490-4ABD-C9D0-05DE4B9A7D1E}"/>
          </ac:spMkLst>
        </pc:spChg>
        <pc:spChg chg="mod ord">
          <ac:chgData name="Neva Brett" userId="92f288041013d511" providerId="LiveId" clId="{65F15DEB-5459-4CDE-8B4C-242349062438}" dt="2024-05-31T04:03:39.584" v="1236" actId="1037"/>
          <ac:spMkLst>
            <pc:docMk/>
            <pc:sldMk cId="284534101" sldId="264"/>
            <ac:spMk id="25" creationId="{9889CFEC-1D51-B8A6-5CEB-3F36C5ECDB46}"/>
          </ac:spMkLst>
        </pc:spChg>
        <pc:spChg chg="mod">
          <ac:chgData name="Neva Brett" userId="92f288041013d511" providerId="LiveId" clId="{65F15DEB-5459-4CDE-8B4C-242349062438}" dt="2024-06-01T18:44:22.030" v="3014" actId="1036"/>
          <ac:spMkLst>
            <pc:docMk/>
            <pc:sldMk cId="284534101" sldId="264"/>
            <ac:spMk id="26" creationId="{3C4F8806-F125-0A5B-0459-3FD2ADBB273B}"/>
          </ac:spMkLst>
        </pc:spChg>
        <pc:spChg chg="mod">
          <ac:chgData name="Neva Brett" userId="92f288041013d511" providerId="LiveId" clId="{65F15DEB-5459-4CDE-8B4C-242349062438}" dt="2024-06-01T18:44:02.667" v="2999" actId="1036"/>
          <ac:spMkLst>
            <pc:docMk/>
            <pc:sldMk cId="284534101" sldId="264"/>
            <ac:spMk id="28" creationId="{D14E33D0-DD5B-5882-AD24-6CBB898B50B3}"/>
          </ac:spMkLst>
        </pc:spChg>
        <pc:spChg chg="mod">
          <ac:chgData name="Neva Brett" userId="92f288041013d511" providerId="LiveId" clId="{65F15DEB-5459-4CDE-8B4C-242349062438}" dt="2024-06-01T18:43:59.263" v="2995" actId="1036"/>
          <ac:spMkLst>
            <pc:docMk/>
            <pc:sldMk cId="284534101" sldId="264"/>
            <ac:spMk id="29" creationId="{70D2C3A6-5A78-15A7-5A9D-EA66CAA2A501}"/>
          </ac:spMkLst>
        </pc:spChg>
        <pc:spChg chg="mod">
          <ac:chgData name="Neva Brett" userId="92f288041013d511" providerId="LiveId" clId="{65F15DEB-5459-4CDE-8B4C-242349062438}" dt="2024-06-01T18:43:44.960" v="2985" actId="1036"/>
          <ac:spMkLst>
            <pc:docMk/>
            <pc:sldMk cId="284534101" sldId="264"/>
            <ac:spMk id="30" creationId="{FF1EA37B-0098-8CE7-7305-944FC67B1303}"/>
          </ac:spMkLst>
        </pc:spChg>
        <pc:spChg chg="mod">
          <ac:chgData name="Neva Brett" userId="92f288041013d511" providerId="LiveId" clId="{65F15DEB-5459-4CDE-8B4C-242349062438}" dt="2024-06-01T18:43:40.883" v="2981" actId="1036"/>
          <ac:spMkLst>
            <pc:docMk/>
            <pc:sldMk cId="284534101" sldId="264"/>
            <ac:spMk id="31" creationId="{50561C33-D43A-D24B-F842-3CC6924FE434}"/>
          </ac:spMkLst>
        </pc:spChg>
        <pc:spChg chg="mod">
          <ac:chgData name="Neva Brett" userId="92f288041013d511" providerId="LiveId" clId="{65F15DEB-5459-4CDE-8B4C-242349062438}" dt="2024-06-03T23:52:27.443" v="6069" actId="692"/>
          <ac:spMkLst>
            <pc:docMk/>
            <pc:sldMk cId="284534101" sldId="264"/>
            <ac:spMk id="32" creationId="{89A817F5-83F3-7BB1-CD53-82106CE5E98D}"/>
          </ac:spMkLst>
        </pc:spChg>
        <pc:spChg chg="mod">
          <ac:chgData name="Neva Brett" userId="92f288041013d511" providerId="LiveId" clId="{65F15DEB-5459-4CDE-8B4C-242349062438}" dt="2024-06-01T18:43:34.223" v="2975" actId="1036"/>
          <ac:spMkLst>
            <pc:docMk/>
            <pc:sldMk cId="284534101" sldId="264"/>
            <ac:spMk id="33" creationId="{A8F646C7-44D2-DBC1-FF32-FEA0E56CB10B}"/>
          </ac:spMkLst>
        </pc:spChg>
        <pc:spChg chg="add mod">
          <ac:chgData name="Neva Brett" userId="92f288041013d511" providerId="LiveId" clId="{65F15DEB-5459-4CDE-8B4C-242349062438}" dt="2024-06-06T02:24:36.369" v="6308" actId="20577"/>
          <ac:spMkLst>
            <pc:docMk/>
            <pc:sldMk cId="284534101" sldId="264"/>
            <ac:spMk id="34" creationId="{7BF5A403-148C-9C73-D553-309E3EC9B10E}"/>
          </ac:spMkLst>
        </pc:spChg>
        <pc:spChg chg="mod">
          <ac:chgData name="Neva Brett" userId="92f288041013d511" providerId="LiveId" clId="{65F15DEB-5459-4CDE-8B4C-242349062438}" dt="2024-06-01T18:43:26.247" v="2970" actId="1035"/>
          <ac:spMkLst>
            <pc:docMk/>
            <pc:sldMk cId="284534101" sldId="264"/>
            <ac:spMk id="35" creationId="{76455C73-447A-B777-56DC-307124439752}"/>
          </ac:spMkLst>
        </pc:spChg>
        <pc:spChg chg="mod">
          <ac:chgData name="Neva Brett" userId="92f288041013d511" providerId="LiveId" clId="{65F15DEB-5459-4CDE-8B4C-242349062438}" dt="2024-06-01T18:43:36.084" v="2977" actId="1036"/>
          <ac:spMkLst>
            <pc:docMk/>
            <pc:sldMk cId="284534101" sldId="264"/>
            <ac:spMk id="36" creationId="{28C74C1A-A8DB-51DE-1ED6-4D050789A6ED}"/>
          </ac:spMkLst>
        </pc:spChg>
        <pc:spChg chg="mod">
          <ac:chgData name="Neva Brett" userId="92f288041013d511" providerId="LiveId" clId="{65F15DEB-5459-4CDE-8B4C-242349062438}" dt="2024-06-01T18:43:32.372" v="2973" actId="1036"/>
          <ac:spMkLst>
            <pc:docMk/>
            <pc:sldMk cId="284534101" sldId="264"/>
            <ac:spMk id="38" creationId="{8596F6B7-55E1-2FF8-FF25-0A748824B83D}"/>
          </ac:spMkLst>
        </pc:spChg>
        <pc:picChg chg="add mod">
          <ac:chgData name="Neva Brett" userId="92f288041013d511" providerId="LiveId" clId="{65F15DEB-5459-4CDE-8B4C-242349062438}" dt="2024-06-03T23:30:09.886" v="5966" actId="931"/>
          <ac:picMkLst>
            <pc:docMk/>
            <pc:sldMk cId="284534101" sldId="264"/>
            <ac:picMk id="20" creationId="{B8960FAE-A9CD-5C88-DF68-F601FF1969B5}"/>
          </ac:picMkLst>
        </pc:picChg>
        <pc:picChg chg="add mod">
          <ac:chgData name="Neva Brett" userId="92f288041013d511" providerId="LiveId" clId="{65F15DEB-5459-4CDE-8B4C-242349062438}" dt="2024-06-01T20:47:07.332" v="4509" actId="1076"/>
          <ac:picMkLst>
            <pc:docMk/>
            <pc:sldMk cId="284534101" sldId="264"/>
            <ac:picMk id="27" creationId="{6CA5AC15-26DC-F8EA-5C90-75AE51E78F06}"/>
          </ac:picMkLst>
        </pc:picChg>
        <pc:picChg chg="add mod">
          <ac:chgData name="Neva Brett" userId="92f288041013d511" providerId="LiveId" clId="{65F15DEB-5459-4CDE-8B4C-242349062438}" dt="2024-05-03T17:25:02.707" v="242" actId="931"/>
          <ac:picMkLst>
            <pc:docMk/>
            <pc:sldMk cId="284534101" sldId="264"/>
            <ac:picMk id="40" creationId="{5DDDF0EF-21BB-AB42-4AFF-58987100BA34}"/>
          </ac:picMkLst>
        </pc:picChg>
      </pc:sldChg>
      <pc:sldChg chg="addSp delSp modSp del mod ord">
        <pc:chgData name="Neva Brett" userId="92f288041013d511" providerId="LiveId" clId="{65F15DEB-5459-4CDE-8B4C-242349062438}" dt="2024-06-01T20:54:45.400" v="4774" actId="47"/>
        <pc:sldMkLst>
          <pc:docMk/>
          <pc:sldMk cId="2929123959" sldId="265"/>
        </pc:sldMkLst>
        <pc:spChg chg="del">
          <ac:chgData name="Neva Brett" userId="92f288041013d511" providerId="LiveId" clId="{65F15DEB-5459-4CDE-8B4C-242349062438}" dt="2024-06-01T20:53:48.409" v="4760" actId="478"/>
          <ac:spMkLst>
            <pc:docMk/>
            <pc:sldMk cId="2929123959" sldId="265"/>
            <ac:spMk id="2" creationId="{00000000-0000-0000-0000-000000000000}"/>
          </ac:spMkLst>
        </pc:spChg>
        <pc:spChg chg="mod">
          <ac:chgData name="Neva Brett" userId="92f288041013d511" providerId="LiveId" clId="{65F15DEB-5459-4CDE-8B4C-242349062438}" dt="2024-06-01T19:06:46.633" v="3246" actId="14100"/>
          <ac:spMkLst>
            <pc:docMk/>
            <pc:sldMk cId="2929123959" sldId="265"/>
            <ac:spMk id="3" creationId="{F65DAAEB-B4ED-7AD4-7A10-D0E83968610F}"/>
          </ac:spMkLst>
        </pc:spChg>
        <pc:spChg chg="add mod">
          <ac:chgData name="Neva Brett" userId="92f288041013d511" providerId="LiveId" clId="{65F15DEB-5459-4CDE-8B4C-242349062438}" dt="2024-06-01T19:07:12.790" v="3250"/>
          <ac:spMkLst>
            <pc:docMk/>
            <pc:sldMk cId="2929123959" sldId="265"/>
            <ac:spMk id="4" creationId="{1891E132-5018-0F97-E1AE-332343E95B86}"/>
          </ac:spMkLst>
        </pc:spChg>
        <pc:spChg chg="del">
          <ac:chgData name="Neva Brett" userId="92f288041013d511" providerId="LiveId" clId="{65F15DEB-5459-4CDE-8B4C-242349062438}" dt="2024-06-01T20:53:50.637" v="4761" actId="478"/>
          <ac:spMkLst>
            <pc:docMk/>
            <pc:sldMk cId="2929123959" sldId="265"/>
            <ac:spMk id="5" creationId="{3763DF19-43CE-9C63-4A1A-FEFC841958AF}"/>
          </ac:spMkLst>
        </pc:spChg>
        <pc:spChg chg="del">
          <ac:chgData name="Neva Brett" userId="92f288041013d511" providerId="LiveId" clId="{65F15DEB-5459-4CDE-8B4C-242349062438}" dt="2024-06-01T20:53:42.148" v="4759" actId="478"/>
          <ac:spMkLst>
            <pc:docMk/>
            <pc:sldMk cId="2929123959" sldId="265"/>
            <ac:spMk id="6" creationId="{D2BA63FA-52CF-44AB-B7A3-80AD3F0FA477}"/>
          </ac:spMkLst>
        </pc:spChg>
        <pc:spChg chg="add mod">
          <ac:chgData name="Neva Brett" userId="92f288041013d511" providerId="LiveId" clId="{65F15DEB-5459-4CDE-8B4C-242349062438}" dt="2024-06-01T19:07:40.336" v="3253"/>
          <ac:spMkLst>
            <pc:docMk/>
            <pc:sldMk cId="2929123959" sldId="265"/>
            <ac:spMk id="7" creationId="{B099A853-458F-B899-062A-C94BBAAC5157}"/>
          </ac:spMkLst>
        </pc:spChg>
        <pc:spChg chg="add mod">
          <ac:chgData name="Neva Brett" userId="92f288041013d511" providerId="LiveId" clId="{65F15DEB-5459-4CDE-8B4C-242349062438}" dt="2024-06-01T20:08:17.088" v="3856" actId="1076"/>
          <ac:spMkLst>
            <pc:docMk/>
            <pc:sldMk cId="2929123959" sldId="265"/>
            <ac:spMk id="10" creationId="{35AB0C29-6E79-5E98-DF2A-0A0D21F117DB}"/>
          </ac:spMkLst>
        </pc:spChg>
        <pc:spChg chg="mod">
          <ac:chgData name="Neva Brett" userId="92f288041013d511" providerId="LiveId" clId="{65F15DEB-5459-4CDE-8B4C-242349062438}" dt="2024-06-01T19:06:19.458" v="3241" actId="207"/>
          <ac:spMkLst>
            <pc:docMk/>
            <pc:sldMk cId="2929123959" sldId="265"/>
            <ac:spMk id="20" creationId="{A700D01A-3CEF-8811-7DEB-13F70BFF3DB4}"/>
          </ac:spMkLst>
        </pc:spChg>
        <pc:spChg chg="del">
          <ac:chgData name="Neva Brett" userId="92f288041013d511" providerId="LiveId" clId="{65F15DEB-5459-4CDE-8B4C-242349062438}" dt="2024-06-01T19:06:50.273" v="3247" actId="478"/>
          <ac:spMkLst>
            <pc:docMk/>
            <pc:sldMk cId="2929123959" sldId="265"/>
            <ac:spMk id="21" creationId="{A011F8FC-9186-FD6B-B801-0E710F5320BE}"/>
          </ac:spMkLst>
        </pc:spChg>
        <pc:spChg chg="del mod">
          <ac:chgData name="Neva Brett" userId="92f288041013d511" providerId="LiveId" clId="{65F15DEB-5459-4CDE-8B4C-242349062438}" dt="2024-06-01T19:07:30.762" v="3252" actId="478"/>
          <ac:spMkLst>
            <pc:docMk/>
            <pc:sldMk cId="2929123959" sldId="265"/>
            <ac:spMk id="22" creationId="{3C9E8BE9-0235-6E85-AB6C-D5EB7220A69C}"/>
          </ac:spMkLst>
        </pc:spChg>
        <pc:spChg chg="del mod">
          <ac:chgData name="Neva Brett" userId="92f288041013d511" providerId="LiveId" clId="{65F15DEB-5459-4CDE-8B4C-242349062438}" dt="2024-06-01T20:08:09.798" v="3854" actId="478"/>
          <ac:spMkLst>
            <pc:docMk/>
            <pc:sldMk cId="2929123959" sldId="265"/>
            <ac:spMk id="23" creationId="{D9F2AFA2-6310-9F4E-8F31-C20832BAB8F9}"/>
          </ac:spMkLst>
        </pc:spChg>
        <pc:picChg chg="del">
          <ac:chgData name="Neva Brett" userId="92f288041013d511" providerId="LiveId" clId="{65F15DEB-5459-4CDE-8B4C-242349062438}" dt="2024-06-01T20:17:31.371" v="3970" actId="478"/>
          <ac:picMkLst>
            <pc:docMk/>
            <pc:sldMk cId="2929123959" sldId="265"/>
            <ac:picMk id="8" creationId="{2FF2BE22-CFAB-E428-5549-89A9160B6757}"/>
          </ac:picMkLst>
        </pc:picChg>
        <pc:picChg chg="add del mod modCrop">
          <ac:chgData name="Neva Brett" userId="92f288041013d511" providerId="LiveId" clId="{65F15DEB-5459-4CDE-8B4C-242349062438}" dt="2024-06-01T20:42:35.269" v="4468" actId="478"/>
          <ac:picMkLst>
            <pc:docMk/>
            <pc:sldMk cId="2929123959" sldId="265"/>
            <ac:picMk id="12" creationId="{A26FCC75-A739-3D7F-23B1-D0CF5A9799F4}"/>
          </ac:picMkLst>
        </pc:picChg>
      </pc:sldChg>
      <pc:sldChg chg="addSp delSp modSp add mod">
        <pc:chgData name="Neva Brett" userId="92f288041013d511" providerId="LiveId" clId="{65F15DEB-5459-4CDE-8B4C-242349062438}" dt="2024-06-06T02:22:10.362" v="6291" actId="20577"/>
        <pc:sldMkLst>
          <pc:docMk/>
          <pc:sldMk cId="3520189688" sldId="266"/>
        </pc:sldMkLst>
        <pc:spChg chg="add mod">
          <ac:chgData name="Neva Brett" userId="92f288041013d511" providerId="LiveId" clId="{65F15DEB-5459-4CDE-8B4C-242349062438}" dt="2024-06-01T20:48:09.186" v="4525" actId="1036"/>
          <ac:spMkLst>
            <pc:docMk/>
            <pc:sldMk cId="3520189688" sldId="266"/>
            <ac:spMk id="2" creationId="{AAE2398A-A5E7-4538-6333-407D3069DFC1}"/>
          </ac:spMkLst>
        </pc:spChg>
        <pc:spChg chg="add mod">
          <ac:chgData name="Neva Brett" userId="92f288041013d511" providerId="LiveId" clId="{65F15DEB-5459-4CDE-8B4C-242349062438}" dt="2024-06-06T02:22:10.362" v="6291" actId="20577"/>
          <ac:spMkLst>
            <pc:docMk/>
            <pc:sldMk cId="3520189688" sldId="266"/>
            <ac:spMk id="4" creationId="{8D102DB3-647E-C9DD-1B87-116E21AB8EA6}"/>
          </ac:spMkLst>
        </pc:spChg>
        <pc:spChg chg="del mod">
          <ac:chgData name="Neva Brett" userId="92f288041013d511" providerId="LiveId" clId="{65F15DEB-5459-4CDE-8B4C-242349062438}" dt="2024-06-01T18:59:50.492" v="3110" actId="478"/>
          <ac:spMkLst>
            <pc:docMk/>
            <pc:sldMk cId="3520189688" sldId="266"/>
            <ac:spMk id="9" creationId="{0C076B97-4642-8AD4-D971-CCCA436FC698}"/>
          </ac:spMkLst>
        </pc:spChg>
        <pc:spChg chg="mod">
          <ac:chgData name="Neva Brett" userId="92f288041013d511" providerId="LiveId" clId="{65F15DEB-5459-4CDE-8B4C-242349062438}" dt="2024-06-01T19:07:03.372" v="3249" actId="1076"/>
          <ac:spMkLst>
            <pc:docMk/>
            <pc:sldMk cId="3520189688" sldId="266"/>
            <ac:spMk id="11" creationId="{00000000-0000-0000-0000-000000000000}"/>
          </ac:spMkLst>
        </pc:spChg>
        <pc:spChg chg="mod">
          <ac:chgData name="Neva Brett" userId="92f288041013d511" providerId="LiveId" clId="{65F15DEB-5459-4CDE-8B4C-242349062438}" dt="2024-06-01T23:12:27.754" v="5322" actId="1035"/>
          <ac:spMkLst>
            <pc:docMk/>
            <pc:sldMk cId="3520189688" sldId="266"/>
            <ac:spMk id="12" creationId="{FF73BF51-CD5B-D471-B9A5-57BC8C2F421C}"/>
          </ac:spMkLst>
        </pc:spChg>
        <pc:spChg chg="del">
          <ac:chgData name="Neva Brett" userId="92f288041013d511" providerId="LiveId" clId="{65F15DEB-5459-4CDE-8B4C-242349062438}" dt="2024-06-01T23:11:59.151" v="5318" actId="478"/>
          <ac:spMkLst>
            <pc:docMk/>
            <pc:sldMk cId="3520189688" sldId="266"/>
            <ac:spMk id="13" creationId="{AF49CCA8-A83A-BD5C-72D0-E96ACC343597}"/>
          </ac:spMkLst>
        </pc:spChg>
        <pc:spChg chg="del mod">
          <ac:chgData name="Neva Brett" userId="92f288041013d511" providerId="LiveId" clId="{65F15DEB-5459-4CDE-8B4C-242349062438}" dt="2024-06-01T20:07:38.257" v="3849" actId="478"/>
          <ac:spMkLst>
            <pc:docMk/>
            <pc:sldMk cId="3520189688" sldId="266"/>
            <ac:spMk id="20" creationId="{00000000-0000-0000-0000-000000000000}"/>
          </ac:spMkLst>
        </pc:spChg>
        <pc:spChg chg="mod">
          <ac:chgData name="Neva Brett" userId="92f288041013d511" providerId="LiveId" clId="{65F15DEB-5459-4CDE-8B4C-242349062438}" dt="2024-06-01T19:04:28.555" v="3231" actId="20577"/>
          <ac:spMkLst>
            <pc:docMk/>
            <pc:sldMk cId="3520189688" sldId="266"/>
            <ac:spMk id="25" creationId="{9889CFEC-1D51-B8A6-5CEB-3F36C5ECDB46}"/>
          </ac:spMkLst>
        </pc:spChg>
        <pc:picChg chg="add mod">
          <ac:chgData name="Neva Brett" userId="92f288041013d511" providerId="LiveId" clId="{65F15DEB-5459-4CDE-8B4C-242349062438}" dt="2024-06-01T20:48:05.835" v="4524" actId="1036"/>
          <ac:picMkLst>
            <pc:docMk/>
            <pc:sldMk cId="3520189688" sldId="266"/>
            <ac:picMk id="3" creationId="{669A5DAA-18F2-4758-73CF-A688788FB27A}"/>
          </ac:picMkLst>
        </pc:picChg>
        <pc:picChg chg="del">
          <ac:chgData name="Neva Brett" userId="92f288041013d511" providerId="LiveId" clId="{65F15DEB-5459-4CDE-8B4C-242349062438}" dt="2024-06-01T18:59:16.207" v="3108" actId="478"/>
          <ac:picMkLst>
            <pc:docMk/>
            <pc:sldMk cId="3520189688" sldId="266"/>
            <ac:picMk id="6" creationId="{861CB2EA-422F-6B50-5B57-D5F5ADAF4BCA}"/>
          </ac:picMkLst>
        </pc:picChg>
        <pc:picChg chg="add mod">
          <ac:chgData name="Neva Brett" userId="92f288041013d511" providerId="LiveId" clId="{65F15DEB-5459-4CDE-8B4C-242349062438}" dt="2024-06-01T19:02:53.224" v="3132" actId="1036"/>
          <ac:picMkLst>
            <pc:docMk/>
            <pc:sldMk cId="3520189688" sldId="266"/>
            <ac:picMk id="4098" creationId="{5A915142-DD62-5E70-A459-6E38291E169E}"/>
          </ac:picMkLst>
        </pc:picChg>
        <pc:picChg chg="add mod">
          <ac:chgData name="Neva Brett" userId="92f288041013d511" providerId="LiveId" clId="{65F15DEB-5459-4CDE-8B4C-242349062438}" dt="2024-06-01T19:02:44.122" v="3130" actId="1038"/>
          <ac:picMkLst>
            <pc:docMk/>
            <pc:sldMk cId="3520189688" sldId="266"/>
            <ac:picMk id="4099" creationId="{27DD065F-0891-D4D3-719A-CCA4E620C63E}"/>
          </ac:picMkLst>
        </pc:picChg>
      </pc:sldChg>
      <pc:sldChg chg="addSp delSp modSp new add del mod ord setBg">
        <pc:chgData name="Neva Brett" userId="92f288041013d511" providerId="LiveId" clId="{65F15DEB-5459-4CDE-8B4C-242349062438}" dt="2024-06-06T04:05:30.907" v="6585" actId="692"/>
        <pc:sldMkLst>
          <pc:docMk/>
          <pc:sldMk cId="1056150643" sldId="267"/>
        </pc:sldMkLst>
        <pc:spChg chg="add mod">
          <ac:chgData name="Neva Brett" userId="92f288041013d511" providerId="LiveId" clId="{65F15DEB-5459-4CDE-8B4C-242349062438}" dt="2024-06-01T19:12:34.693" v="3290"/>
          <ac:spMkLst>
            <pc:docMk/>
            <pc:sldMk cId="1056150643" sldId="267"/>
            <ac:spMk id="2" creationId="{E2B0652F-FF68-170F-2732-74DD0178B9E4}"/>
          </ac:spMkLst>
        </pc:spChg>
        <pc:spChg chg="add mod">
          <ac:chgData name="Neva Brett" userId="92f288041013d511" providerId="LiveId" clId="{65F15DEB-5459-4CDE-8B4C-242349062438}" dt="2024-06-01T23:11:38.208" v="5317" actId="1036"/>
          <ac:spMkLst>
            <pc:docMk/>
            <pc:sldMk cId="1056150643" sldId="267"/>
            <ac:spMk id="3" creationId="{A1B856A1-EB53-2C2C-E8BB-F221D5E093CE}"/>
          </ac:spMkLst>
        </pc:spChg>
        <pc:spChg chg="add del mod">
          <ac:chgData name="Neva Brett" userId="92f288041013d511" providerId="LiveId" clId="{65F15DEB-5459-4CDE-8B4C-242349062438}" dt="2024-06-01T23:11:29.967" v="5315" actId="478"/>
          <ac:spMkLst>
            <pc:docMk/>
            <pc:sldMk cId="1056150643" sldId="267"/>
            <ac:spMk id="4" creationId="{72FD2417-4425-B7BC-CC4D-FB245A03BC90}"/>
          </ac:spMkLst>
        </pc:spChg>
        <pc:spChg chg="add mod">
          <ac:chgData name="Neva Brett" userId="92f288041013d511" providerId="LiveId" clId="{65F15DEB-5459-4CDE-8B4C-242349062438}" dt="2024-06-01T19:13:44.931" v="3293"/>
          <ac:spMkLst>
            <pc:docMk/>
            <pc:sldMk cId="1056150643" sldId="267"/>
            <ac:spMk id="5" creationId="{E038C47D-01D5-FF15-CB72-5BF41FF74663}"/>
          </ac:spMkLst>
        </pc:spChg>
        <pc:spChg chg="add del mod">
          <ac:chgData name="Neva Brett" userId="92f288041013d511" providerId="LiveId" clId="{65F15DEB-5459-4CDE-8B4C-242349062438}" dt="2024-06-01T19:41:15.501" v="3399" actId="1038"/>
          <ac:spMkLst>
            <pc:docMk/>
            <pc:sldMk cId="1056150643" sldId="267"/>
            <ac:spMk id="6" creationId="{33544F2B-21B0-3D99-F289-4A6872A9CE44}"/>
          </ac:spMkLst>
        </pc:spChg>
        <pc:spChg chg="add del mod">
          <ac:chgData name="Neva Brett" userId="92f288041013d511" providerId="LiveId" clId="{65F15DEB-5459-4CDE-8B4C-242349062438}" dt="2024-06-01T19:49:50.981" v="3435" actId="478"/>
          <ac:spMkLst>
            <pc:docMk/>
            <pc:sldMk cId="1056150643" sldId="267"/>
            <ac:spMk id="28" creationId="{7C6C70BD-3977-98C9-D393-1344787CA91B}"/>
          </ac:spMkLst>
        </pc:spChg>
        <pc:spChg chg="add mod">
          <ac:chgData name="Neva Brett" userId="92f288041013d511" providerId="LiveId" clId="{65F15DEB-5459-4CDE-8B4C-242349062438}" dt="2024-06-06T04:05:30.907" v="6585" actId="692"/>
          <ac:spMkLst>
            <pc:docMk/>
            <pc:sldMk cId="1056150643" sldId="267"/>
            <ac:spMk id="29" creationId="{77EAF0C8-D0CC-3907-72F4-37D9C841EA70}"/>
          </ac:spMkLst>
        </pc:spChg>
        <pc:spChg chg="add mod">
          <ac:chgData name="Neva Brett" userId="92f288041013d511" providerId="LiveId" clId="{65F15DEB-5459-4CDE-8B4C-242349062438}" dt="2024-06-01T19:59:55.981" v="3717" actId="688"/>
          <ac:spMkLst>
            <pc:docMk/>
            <pc:sldMk cId="1056150643" sldId="267"/>
            <ac:spMk id="30" creationId="{88B2ADF8-D574-1405-1045-D83B91CEF097}"/>
          </ac:spMkLst>
        </pc:spChg>
        <pc:spChg chg="add mod">
          <ac:chgData name="Neva Brett" userId="92f288041013d511" providerId="LiveId" clId="{65F15DEB-5459-4CDE-8B4C-242349062438}" dt="2024-06-01T20:00:19.080" v="3723" actId="1035"/>
          <ac:spMkLst>
            <pc:docMk/>
            <pc:sldMk cId="1056150643" sldId="267"/>
            <ac:spMk id="31" creationId="{B9A336CC-60BA-59D6-365D-6E230C1EBA5C}"/>
          </ac:spMkLst>
        </pc:spChg>
        <pc:spChg chg="add mod">
          <ac:chgData name="Neva Brett" userId="92f288041013d511" providerId="LiveId" clId="{65F15DEB-5459-4CDE-8B4C-242349062438}" dt="2024-06-01T20:00:29.352" v="3727" actId="1038"/>
          <ac:spMkLst>
            <pc:docMk/>
            <pc:sldMk cId="1056150643" sldId="267"/>
            <ac:spMk id="32" creationId="{C43000EF-9F31-1295-288F-1A42D8FA2839}"/>
          </ac:spMkLst>
        </pc:spChg>
        <pc:spChg chg="add mod">
          <ac:chgData name="Neva Brett" userId="92f288041013d511" providerId="LiveId" clId="{65F15DEB-5459-4CDE-8B4C-242349062438}" dt="2024-06-01T20:47:57.731" v="4521" actId="1036"/>
          <ac:spMkLst>
            <pc:docMk/>
            <pc:sldMk cId="1056150643" sldId="267"/>
            <ac:spMk id="33" creationId="{998FA686-03E6-A239-F4CF-CA308793A889}"/>
          </ac:spMkLst>
        </pc:spChg>
        <pc:spChg chg="add del mod">
          <ac:chgData name="Neva Brett" userId="92f288041013d511" providerId="LiveId" clId="{65F15DEB-5459-4CDE-8B4C-242349062438}" dt="2024-06-01T20:47:46.373" v="4516" actId="478"/>
          <ac:spMkLst>
            <pc:docMk/>
            <pc:sldMk cId="1056150643" sldId="267"/>
            <ac:spMk id="34" creationId="{5787646E-9F2C-F656-4CA4-1F6073446BF2}"/>
          </ac:spMkLst>
        </pc:spChg>
        <pc:spChg chg="add mod">
          <ac:chgData name="Neva Brett" userId="92f288041013d511" providerId="LiveId" clId="{65F15DEB-5459-4CDE-8B4C-242349062438}" dt="2024-06-06T02:21:13.167" v="6287" actId="20577"/>
          <ac:spMkLst>
            <pc:docMk/>
            <pc:sldMk cId="1056150643" sldId="267"/>
            <ac:spMk id="36" creationId="{2B18678E-916E-4FEC-C393-2ED3009F5D55}"/>
          </ac:spMkLst>
        </pc:spChg>
        <pc:picChg chg="add del mod">
          <ac:chgData name="Neva Brett" userId="92f288041013d511" providerId="LiveId" clId="{65F15DEB-5459-4CDE-8B4C-242349062438}" dt="2024-06-01T19:29:44.665" v="3368" actId="478"/>
          <ac:picMkLst>
            <pc:docMk/>
            <pc:sldMk cId="1056150643" sldId="267"/>
            <ac:picMk id="7" creationId="{26311235-F3CF-2036-5E28-84A506B6CC52}"/>
          </ac:picMkLst>
        </pc:picChg>
        <pc:picChg chg="add del mod modCrop">
          <ac:chgData name="Neva Brett" userId="92f288041013d511" providerId="LiveId" clId="{65F15DEB-5459-4CDE-8B4C-242349062438}" dt="2024-06-01T19:24:04.720" v="3327" actId="478"/>
          <ac:picMkLst>
            <pc:docMk/>
            <pc:sldMk cId="1056150643" sldId="267"/>
            <ac:picMk id="9" creationId="{2EF3EC2D-1BBD-A1A4-F3AF-8483ED87E921}"/>
          </ac:picMkLst>
        </pc:picChg>
        <pc:picChg chg="add del mod modCrop">
          <ac:chgData name="Neva Brett" userId="92f288041013d511" providerId="LiveId" clId="{65F15DEB-5459-4CDE-8B4C-242349062438}" dt="2024-06-01T19:28:09.831" v="3349" actId="478"/>
          <ac:picMkLst>
            <pc:docMk/>
            <pc:sldMk cId="1056150643" sldId="267"/>
            <ac:picMk id="11" creationId="{5BCF3D39-A92B-93B0-A0A3-AB74A59CC9DD}"/>
          </ac:picMkLst>
        </pc:picChg>
        <pc:picChg chg="add del mod modCrop">
          <ac:chgData name="Neva Brett" userId="92f288041013d511" providerId="LiveId" clId="{65F15DEB-5459-4CDE-8B4C-242349062438}" dt="2024-06-01T19:28:08.636" v="3348" actId="478"/>
          <ac:picMkLst>
            <pc:docMk/>
            <pc:sldMk cId="1056150643" sldId="267"/>
            <ac:picMk id="13" creationId="{8F46C66B-7784-62BB-FD75-92D6EB520B29}"/>
          </ac:picMkLst>
        </pc:picChg>
        <pc:picChg chg="add del">
          <ac:chgData name="Neva Brett" userId="92f288041013d511" providerId="LiveId" clId="{65F15DEB-5459-4CDE-8B4C-242349062438}" dt="2024-06-01T19:30:33.586" v="3372" actId="478"/>
          <ac:picMkLst>
            <pc:docMk/>
            <pc:sldMk cId="1056150643" sldId="267"/>
            <ac:picMk id="15" creationId="{6C8F689C-F10C-5231-BE51-E86B1493A6E0}"/>
          </ac:picMkLst>
        </pc:picChg>
        <pc:picChg chg="add del mod">
          <ac:chgData name="Neva Brett" userId="92f288041013d511" providerId="LiveId" clId="{65F15DEB-5459-4CDE-8B4C-242349062438}" dt="2024-06-01T19:30:59.624" v="3376" actId="478"/>
          <ac:picMkLst>
            <pc:docMk/>
            <pc:sldMk cId="1056150643" sldId="267"/>
            <ac:picMk id="17" creationId="{B8544410-F9D1-B05C-622D-C5C6BCEAAA36}"/>
          </ac:picMkLst>
        </pc:picChg>
        <pc:picChg chg="add del">
          <ac:chgData name="Neva Brett" userId="92f288041013d511" providerId="LiveId" clId="{65F15DEB-5459-4CDE-8B4C-242349062438}" dt="2024-06-01T19:32:00.533" v="3378" actId="22"/>
          <ac:picMkLst>
            <pc:docMk/>
            <pc:sldMk cId="1056150643" sldId="267"/>
            <ac:picMk id="19" creationId="{5B1C2172-4323-63B0-8687-D8BF61839EA2}"/>
          </ac:picMkLst>
        </pc:picChg>
        <pc:picChg chg="add del mod">
          <ac:chgData name="Neva Brett" userId="92f288041013d511" providerId="LiveId" clId="{65F15DEB-5459-4CDE-8B4C-242349062438}" dt="2024-06-01T19:38:55.270" v="3382" actId="478"/>
          <ac:picMkLst>
            <pc:docMk/>
            <pc:sldMk cId="1056150643" sldId="267"/>
            <ac:picMk id="21" creationId="{F583EB7C-6BE7-53F6-64C1-5B9891EF9795}"/>
          </ac:picMkLst>
        </pc:picChg>
        <pc:picChg chg="add mod modCrop">
          <ac:chgData name="Neva Brett" userId="92f288041013d511" providerId="LiveId" clId="{65F15DEB-5459-4CDE-8B4C-242349062438}" dt="2024-06-06T04:04:28.018" v="6576" actId="692"/>
          <ac:picMkLst>
            <pc:docMk/>
            <pc:sldMk cId="1056150643" sldId="267"/>
            <ac:picMk id="23" creationId="{04D984FC-9663-0DD2-6612-9854B7C4EEB2}"/>
          </ac:picMkLst>
        </pc:picChg>
        <pc:picChg chg="add mod modCrop">
          <ac:chgData name="Neva Brett" userId="92f288041013d511" providerId="LiveId" clId="{65F15DEB-5459-4CDE-8B4C-242349062438}" dt="2024-06-06T04:04:34.837" v="6578" actId="692"/>
          <ac:picMkLst>
            <pc:docMk/>
            <pc:sldMk cId="1056150643" sldId="267"/>
            <ac:picMk id="25" creationId="{F9582966-2EB3-E9F6-B9B3-974D8371395D}"/>
          </ac:picMkLst>
        </pc:picChg>
        <pc:picChg chg="add mod modCrop">
          <ac:chgData name="Neva Brett" userId="92f288041013d511" providerId="LiveId" clId="{65F15DEB-5459-4CDE-8B4C-242349062438}" dt="2024-06-06T04:04:41.679" v="6580" actId="692"/>
          <ac:picMkLst>
            <pc:docMk/>
            <pc:sldMk cId="1056150643" sldId="267"/>
            <ac:picMk id="27" creationId="{CA4C7D5A-572D-02BF-B664-4F40F92A2D5D}"/>
          </ac:picMkLst>
        </pc:picChg>
        <pc:picChg chg="add mod">
          <ac:chgData name="Neva Brett" userId="92f288041013d511" providerId="LiveId" clId="{65F15DEB-5459-4CDE-8B4C-242349062438}" dt="2024-06-01T20:47:53.027" v="4520" actId="1036"/>
          <ac:picMkLst>
            <pc:docMk/>
            <pc:sldMk cId="1056150643" sldId="267"/>
            <ac:picMk id="35" creationId="{31240DCB-74F7-1D30-836D-E78149219AF7}"/>
          </ac:picMkLst>
        </pc:picChg>
      </pc:sldChg>
      <pc:sldChg chg="addSp delSp modSp add mod ord">
        <pc:chgData name="Neva Brett" userId="92f288041013d511" providerId="LiveId" clId="{65F15DEB-5459-4CDE-8B4C-242349062438}" dt="2024-06-06T02:21:34.362" v="6288" actId="20577"/>
        <pc:sldMkLst>
          <pc:docMk/>
          <pc:sldMk cId="3406771767" sldId="268"/>
        </pc:sldMkLst>
        <pc:spChg chg="mod">
          <ac:chgData name="Neva Brett" userId="92f288041013d511" providerId="LiveId" clId="{65F15DEB-5459-4CDE-8B4C-242349062438}" dt="2024-06-01T23:11:15.443" v="5314" actId="1036"/>
          <ac:spMkLst>
            <pc:docMk/>
            <pc:sldMk cId="3406771767" sldId="268"/>
            <ac:spMk id="3" creationId="{A1B856A1-EB53-2C2C-E8BB-F221D5E093CE}"/>
          </ac:spMkLst>
        </pc:spChg>
        <pc:spChg chg="mod">
          <ac:chgData name="Neva Brett" userId="92f288041013d511" providerId="LiveId" clId="{65F15DEB-5459-4CDE-8B4C-242349062438}" dt="2024-06-06T02:21:34.362" v="6288" actId="20577"/>
          <ac:spMkLst>
            <pc:docMk/>
            <pc:sldMk cId="3406771767" sldId="268"/>
            <ac:spMk id="4" creationId="{72FD2417-4425-B7BC-CC4D-FB245A03BC90}"/>
          </ac:spMkLst>
        </pc:spChg>
        <pc:spChg chg="mod">
          <ac:chgData name="Neva Brett" userId="92f288041013d511" providerId="LiveId" clId="{65F15DEB-5459-4CDE-8B4C-242349062438}" dt="2024-06-01T21:26:12.099" v="4797" actId="1035"/>
          <ac:spMkLst>
            <pc:docMk/>
            <pc:sldMk cId="3406771767" sldId="268"/>
            <ac:spMk id="6" creationId="{33544F2B-21B0-3D99-F289-4A6872A9CE44}"/>
          </ac:spMkLst>
        </pc:spChg>
        <pc:spChg chg="add mod">
          <ac:chgData name="Neva Brett" userId="92f288041013d511" providerId="LiveId" clId="{65F15DEB-5459-4CDE-8B4C-242349062438}" dt="2024-06-01T22:32:03.632" v="5279" actId="6549"/>
          <ac:spMkLst>
            <pc:docMk/>
            <pc:sldMk cId="3406771767" sldId="268"/>
            <ac:spMk id="7" creationId="{ECF15265-F611-A460-5F9C-4B0C701C5817}"/>
          </ac:spMkLst>
        </pc:spChg>
        <pc:spChg chg="add del">
          <ac:chgData name="Neva Brett" userId="92f288041013d511" providerId="LiveId" clId="{65F15DEB-5459-4CDE-8B4C-242349062438}" dt="2024-06-01T21:38:38.701" v="5136" actId="478"/>
          <ac:spMkLst>
            <pc:docMk/>
            <pc:sldMk cId="3406771767" sldId="268"/>
            <ac:spMk id="11" creationId="{EFA5D1BD-B650-82AB-D87E-73824E9F796B}"/>
          </ac:spMkLst>
        </pc:spChg>
        <pc:spChg chg="add mod">
          <ac:chgData name="Neva Brett" userId="92f288041013d511" providerId="LiveId" clId="{65F15DEB-5459-4CDE-8B4C-242349062438}" dt="2024-06-05T22:52:48.271" v="6286" actId="20577"/>
          <ac:spMkLst>
            <pc:docMk/>
            <pc:sldMk cId="3406771767" sldId="268"/>
            <ac:spMk id="12" creationId="{FA93D446-A473-F607-DD16-94A88C8AE6BC}"/>
          </ac:spMkLst>
        </pc:spChg>
        <pc:spChg chg="del mod">
          <ac:chgData name="Neva Brett" userId="92f288041013d511" providerId="LiveId" clId="{65F15DEB-5459-4CDE-8B4C-242349062438}" dt="2024-06-01T20:54:20.572" v="4769" actId="478"/>
          <ac:spMkLst>
            <pc:docMk/>
            <pc:sldMk cId="3406771767" sldId="268"/>
            <ac:spMk id="29" creationId="{77EAF0C8-D0CC-3907-72F4-37D9C841EA70}"/>
          </ac:spMkLst>
        </pc:spChg>
        <pc:spChg chg="del">
          <ac:chgData name="Neva Brett" userId="92f288041013d511" providerId="LiveId" clId="{65F15DEB-5459-4CDE-8B4C-242349062438}" dt="2024-06-01T20:54:24.737" v="4772" actId="478"/>
          <ac:spMkLst>
            <pc:docMk/>
            <pc:sldMk cId="3406771767" sldId="268"/>
            <ac:spMk id="30" creationId="{88B2ADF8-D574-1405-1045-D83B91CEF097}"/>
          </ac:spMkLst>
        </pc:spChg>
        <pc:spChg chg="del">
          <ac:chgData name="Neva Brett" userId="92f288041013d511" providerId="LiveId" clId="{65F15DEB-5459-4CDE-8B4C-242349062438}" dt="2024-06-01T20:54:23.703" v="4771" actId="478"/>
          <ac:spMkLst>
            <pc:docMk/>
            <pc:sldMk cId="3406771767" sldId="268"/>
            <ac:spMk id="31" creationId="{B9A336CC-60BA-59D6-365D-6E230C1EBA5C}"/>
          </ac:spMkLst>
        </pc:spChg>
        <pc:spChg chg="del">
          <ac:chgData name="Neva Brett" userId="92f288041013d511" providerId="LiveId" clId="{65F15DEB-5459-4CDE-8B4C-242349062438}" dt="2024-06-01T20:54:22.714" v="4770" actId="478"/>
          <ac:spMkLst>
            <pc:docMk/>
            <pc:sldMk cId="3406771767" sldId="268"/>
            <ac:spMk id="32" creationId="{C43000EF-9F31-1295-288F-1A42D8FA2839}"/>
          </ac:spMkLst>
        </pc:spChg>
        <pc:picChg chg="add del mod modCrop">
          <ac:chgData name="Neva Brett" userId="92f288041013d511" providerId="LiveId" clId="{65F15DEB-5459-4CDE-8B4C-242349062438}" dt="2024-06-05T21:54:08.952" v="6156" actId="478"/>
          <ac:picMkLst>
            <pc:docMk/>
            <pc:sldMk cId="3406771767" sldId="268"/>
            <ac:picMk id="9" creationId="{21393FAB-6716-F3B5-EB75-A87D6F25D024}"/>
          </ac:picMkLst>
        </pc:picChg>
        <pc:picChg chg="add mod modCrop">
          <ac:chgData name="Neva Brett" userId="92f288041013d511" providerId="LiveId" clId="{65F15DEB-5459-4CDE-8B4C-242349062438}" dt="2024-06-05T21:57:50.113" v="6190" actId="1035"/>
          <ac:picMkLst>
            <pc:docMk/>
            <pc:sldMk cId="3406771767" sldId="268"/>
            <ac:picMk id="10" creationId="{2D1C1E78-2BBE-65A0-6F81-63390753B00F}"/>
          </ac:picMkLst>
        </pc:picChg>
        <pc:picChg chg="del">
          <ac:chgData name="Neva Brett" userId="92f288041013d511" providerId="LiveId" clId="{65F15DEB-5459-4CDE-8B4C-242349062438}" dt="2024-06-01T20:54:19.068" v="4768" actId="478"/>
          <ac:picMkLst>
            <pc:docMk/>
            <pc:sldMk cId="3406771767" sldId="268"/>
            <ac:picMk id="23" creationId="{04D984FC-9663-0DD2-6612-9854B7C4EEB2}"/>
          </ac:picMkLst>
        </pc:picChg>
        <pc:picChg chg="del">
          <ac:chgData name="Neva Brett" userId="92f288041013d511" providerId="LiveId" clId="{65F15DEB-5459-4CDE-8B4C-242349062438}" dt="2024-06-01T20:54:16.989" v="4766" actId="478"/>
          <ac:picMkLst>
            <pc:docMk/>
            <pc:sldMk cId="3406771767" sldId="268"/>
            <ac:picMk id="25" creationId="{F9582966-2EB3-E9F6-B9B3-974D8371395D}"/>
          </ac:picMkLst>
        </pc:picChg>
        <pc:picChg chg="del">
          <ac:chgData name="Neva Brett" userId="92f288041013d511" providerId="LiveId" clId="{65F15DEB-5459-4CDE-8B4C-242349062438}" dt="2024-06-01T20:54:16.110" v="4765" actId="478"/>
          <ac:picMkLst>
            <pc:docMk/>
            <pc:sldMk cId="3406771767" sldId="268"/>
            <ac:picMk id="27" creationId="{CA4C7D5A-572D-02BF-B664-4F40F92A2D5D}"/>
          </ac:picMkLst>
        </pc:picChg>
        <pc:picChg chg="add mod">
          <ac:chgData name="Neva Brett" userId="92f288041013d511" providerId="LiveId" clId="{65F15DEB-5459-4CDE-8B4C-242349062438}" dt="2024-06-05T21:59:42.303" v="6261" actId="1036"/>
          <ac:picMkLst>
            <pc:docMk/>
            <pc:sldMk cId="3406771767" sldId="268"/>
            <ac:picMk id="5122" creationId="{55D742B0-B8D8-2443-7AFE-98ECB3CE1D54}"/>
          </ac:picMkLst>
        </pc:picChg>
      </pc:sldChg>
      <pc:sldChg chg="new del">
        <pc:chgData name="Neva Brett" userId="92f288041013d511" providerId="LiveId" clId="{65F15DEB-5459-4CDE-8B4C-242349062438}" dt="2024-06-01T21:39:40.665" v="5186" actId="680"/>
        <pc:sldMkLst>
          <pc:docMk/>
          <pc:sldMk cId="558266808" sldId="269"/>
        </pc:sldMkLst>
      </pc:sldChg>
      <pc:sldChg chg="addSp delSp modSp add mod">
        <pc:chgData name="Neva Brett" userId="92f288041013d511" providerId="LiveId" clId="{65F15DEB-5459-4CDE-8B4C-242349062438}" dt="2024-06-06T04:06:40.867" v="6598" actId="692"/>
        <pc:sldMkLst>
          <pc:docMk/>
          <pc:sldMk cId="2334017876" sldId="269"/>
        </pc:sldMkLst>
        <pc:spChg chg="mod">
          <ac:chgData name="Neva Brett" userId="92f288041013d511" providerId="LiveId" clId="{65F15DEB-5459-4CDE-8B4C-242349062438}" dt="2024-06-06T02:21:56.313" v="6290" actId="20577"/>
          <ac:spMkLst>
            <pc:docMk/>
            <pc:sldMk cId="2334017876" sldId="269"/>
            <ac:spMk id="4" creationId="{72FD2417-4425-B7BC-CC4D-FB245A03BC90}"/>
          </ac:spMkLst>
        </pc:spChg>
        <pc:spChg chg="mod">
          <ac:chgData name="Neva Brett" userId="92f288041013d511" providerId="LiveId" clId="{65F15DEB-5459-4CDE-8B4C-242349062438}" dt="2024-06-03T22:58:59.228" v="5671" actId="1038"/>
          <ac:spMkLst>
            <pc:docMk/>
            <pc:sldMk cId="2334017876" sldId="269"/>
            <ac:spMk id="6" creationId="{33544F2B-21B0-3D99-F289-4A6872A9CE44}"/>
          </ac:spMkLst>
        </pc:spChg>
        <pc:spChg chg="del">
          <ac:chgData name="Neva Brett" userId="92f288041013d511" providerId="LiveId" clId="{65F15DEB-5459-4CDE-8B4C-242349062438}" dt="2024-06-03T22:59:04.239" v="5672" actId="478"/>
          <ac:spMkLst>
            <pc:docMk/>
            <pc:sldMk cId="2334017876" sldId="269"/>
            <ac:spMk id="7" creationId="{ECF15265-F611-A460-5F9C-4B0C701C5817}"/>
          </ac:spMkLst>
        </pc:spChg>
        <pc:picChg chg="del">
          <ac:chgData name="Neva Brett" userId="92f288041013d511" providerId="LiveId" clId="{65F15DEB-5459-4CDE-8B4C-242349062438}" dt="2024-06-03T22:59:12.132" v="5674" actId="478"/>
          <ac:picMkLst>
            <pc:docMk/>
            <pc:sldMk cId="2334017876" sldId="269"/>
            <ac:picMk id="9" creationId="{21393FAB-6716-F3B5-EB75-A87D6F25D024}"/>
          </ac:picMkLst>
        </pc:picChg>
        <pc:picChg chg="add mod">
          <ac:chgData name="Neva Brett" userId="92f288041013d511" providerId="LiveId" clId="{65F15DEB-5459-4CDE-8B4C-242349062438}" dt="2024-06-06T04:05:57.607" v="6587" actId="692"/>
          <ac:picMkLst>
            <pc:docMk/>
            <pc:sldMk cId="2334017876" sldId="269"/>
            <ac:picMk id="10" creationId="{C182FEEA-004D-6332-DCEF-BAB30EB118BA}"/>
          </ac:picMkLst>
        </pc:picChg>
        <pc:picChg chg="add mod">
          <ac:chgData name="Neva Brett" userId="92f288041013d511" providerId="LiveId" clId="{65F15DEB-5459-4CDE-8B4C-242349062438}" dt="2024-06-06T04:06:03.991" v="6588" actId="692"/>
          <ac:picMkLst>
            <pc:docMk/>
            <pc:sldMk cId="2334017876" sldId="269"/>
            <ac:picMk id="12" creationId="{800D08B0-DCC1-16F4-70B6-4099946966E8}"/>
          </ac:picMkLst>
        </pc:picChg>
        <pc:picChg chg="add mod">
          <ac:chgData name="Neva Brett" userId="92f288041013d511" providerId="LiveId" clId="{65F15DEB-5459-4CDE-8B4C-242349062438}" dt="2024-06-06T04:06:25.321" v="6594" actId="692"/>
          <ac:picMkLst>
            <pc:docMk/>
            <pc:sldMk cId="2334017876" sldId="269"/>
            <ac:picMk id="14" creationId="{F9A52948-2C0C-9D74-6119-9255359588AB}"/>
          </ac:picMkLst>
        </pc:picChg>
        <pc:picChg chg="add mod">
          <ac:chgData name="Neva Brett" userId="92f288041013d511" providerId="LiveId" clId="{65F15DEB-5459-4CDE-8B4C-242349062438}" dt="2024-06-06T04:06:16.640" v="6592" actId="692"/>
          <ac:picMkLst>
            <pc:docMk/>
            <pc:sldMk cId="2334017876" sldId="269"/>
            <ac:picMk id="16" creationId="{525CB9D7-88BB-81E3-95F1-2593CAA5F9FE}"/>
          </ac:picMkLst>
        </pc:picChg>
        <pc:picChg chg="add mod">
          <ac:chgData name="Neva Brett" userId="92f288041013d511" providerId="LiveId" clId="{65F15DEB-5459-4CDE-8B4C-242349062438}" dt="2024-06-06T04:06:13.739" v="6591" actId="692"/>
          <ac:picMkLst>
            <pc:docMk/>
            <pc:sldMk cId="2334017876" sldId="269"/>
            <ac:picMk id="18" creationId="{CEA7E0FD-83ED-CEA0-E480-4B93D00D1C97}"/>
          </ac:picMkLst>
        </pc:picChg>
        <pc:picChg chg="add mod">
          <ac:chgData name="Neva Brett" userId="92f288041013d511" providerId="LiveId" clId="{65F15DEB-5459-4CDE-8B4C-242349062438}" dt="2024-06-06T04:06:10.712" v="6590" actId="692"/>
          <ac:picMkLst>
            <pc:docMk/>
            <pc:sldMk cId="2334017876" sldId="269"/>
            <ac:picMk id="20" creationId="{6BB519C3-655C-C7BB-140A-8B876F68C03A}"/>
          </ac:picMkLst>
        </pc:picChg>
        <pc:picChg chg="add mod">
          <ac:chgData name="Neva Brett" userId="92f288041013d511" providerId="LiveId" clId="{65F15DEB-5459-4CDE-8B4C-242349062438}" dt="2024-06-06T04:06:22.214" v="6593" actId="692"/>
          <ac:picMkLst>
            <pc:docMk/>
            <pc:sldMk cId="2334017876" sldId="269"/>
            <ac:picMk id="22" creationId="{0B4E82FE-B7F6-C08A-738A-505305433931}"/>
          </ac:picMkLst>
        </pc:picChg>
        <pc:picChg chg="add mod">
          <ac:chgData name="Neva Brett" userId="92f288041013d511" providerId="LiveId" clId="{65F15DEB-5459-4CDE-8B4C-242349062438}" dt="2024-06-06T04:06:07.581" v="6589" actId="692"/>
          <ac:picMkLst>
            <pc:docMk/>
            <pc:sldMk cId="2334017876" sldId="269"/>
            <ac:picMk id="24" creationId="{451B4C8E-BAE0-D61A-3B73-9DA7004571D4}"/>
          </ac:picMkLst>
        </pc:picChg>
        <pc:picChg chg="add mod">
          <ac:chgData name="Neva Brett" userId="92f288041013d511" providerId="LiveId" clId="{65F15DEB-5459-4CDE-8B4C-242349062438}" dt="2024-06-06T04:06:29.696" v="6595" actId="692"/>
          <ac:picMkLst>
            <pc:docMk/>
            <pc:sldMk cId="2334017876" sldId="269"/>
            <ac:picMk id="26" creationId="{1085796A-EBBE-3B28-B6ED-716D7DB2338B}"/>
          </ac:picMkLst>
        </pc:picChg>
        <pc:picChg chg="add mod">
          <ac:chgData name="Neva Brett" userId="92f288041013d511" providerId="LiveId" clId="{65F15DEB-5459-4CDE-8B4C-242349062438}" dt="2024-06-06T04:06:40.867" v="6598" actId="692"/>
          <ac:picMkLst>
            <pc:docMk/>
            <pc:sldMk cId="2334017876" sldId="269"/>
            <ac:picMk id="28" creationId="{E2E63B56-A2DD-01BF-2320-B3537EE55959}"/>
          </ac:picMkLst>
        </pc:picChg>
        <pc:picChg chg="add mod">
          <ac:chgData name="Neva Brett" userId="92f288041013d511" providerId="LiveId" clId="{65F15DEB-5459-4CDE-8B4C-242349062438}" dt="2024-06-06T04:06:37.856" v="6597" actId="692"/>
          <ac:picMkLst>
            <pc:docMk/>
            <pc:sldMk cId="2334017876" sldId="269"/>
            <ac:picMk id="30" creationId="{B8344256-8E9E-8C70-EFA0-8CFEA253DCF5}"/>
          </ac:picMkLst>
        </pc:picChg>
        <pc:picChg chg="add mod">
          <ac:chgData name="Neva Brett" userId="92f288041013d511" providerId="LiveId" clId="{65F15DEB-5459-4CDE-8B4C-242349062438}" dt="2024-06-06T04:06:34.919" v="6596" actId="692"/>
          <ac:picMkLst>
            <pc:docMk/>
            <pc:sldMk cId="2334017876" sldId="269"/>
            <ac:picMk id="32" creationId="{F3DAF090-B332-3ACE-FD2C-DC25696A4E4A}"/>
          </ac:picMkLst>
        </pc:picChg>
        <pc:picChg chg="del mod">
          <ac:chgData name="Neva Brett" userId="92f288041013d511" providerId="LiveId" clId="{65F15DEB-5459-4CDE-8B4C-242349062438}" dt="2024-06-03T23:07:14.447" v="5714" actId="478"/>
          <ac:picMkLst>
            <pc:docMk/>
            <pc:sldMk cId="2334017876" sldId="269"/>
            <ac:picMk id="5122" creationId="{55D742B0-B8D8-2443-7AFE-98ECB3CE1D54}"/>
          </ac:picMkLst>
        </pc:picChg>
      </pc:sldChg>
      <pc:sldChg chg="addSp delSp modSp add mod">
        <pc:chgData name="Neva Brett" userId="92f288041013d511" providerId="LiveId" clId="{65F15DEB-5459-4CDE-8B4C-242349062438}" dt="2024-06-06T04:07:36.016" v="6611" actId="692"/>
        <pc:sldMkLst>
          <pc:docMk/>
          <pc:sldMk cId="3020980288" sldId="270"/>
        </pc:sldMkLst>
        <pc:spChg chg="mod">
          <ac:chgData name="Neva Brett" userId="92f288041013d511" providerId="LiveId" clId="{65F15DEB-5459-4CDE-8B4C-242349062438}" dt="2024-06-06T02:21:47.761" v="6289" actId="20577"/>
          <ac:spMkLst>
            <pc:docMk/>
            <pc:sldMk cId="3020980288" sldId="270"/>
            <ac:spMk id="4" creationId="{72FD2417-4425-B7BC-CC4D-FB245A03BC90}"/>
          </ac:spMkLst>
        </pc:spChg>
        <pc:picChg chg="add del mod">
          <ac:chgData name="Neva Brett" userId="92f288041013d511" providerId="LiveId" clId="{65F15DEB-5459-4CDE-8B4C-242349062438}" dt="2024-06-03T23:14:08.342" v="5800" actId="478"/>
          <ac:picMkLst>
            <pc:docMk/>
            <pc:sldMk cId="3020980288" sldId="270"/>
            <ac:picMk id="8" creationId="{84674A6F-DD89-42D1-62BC-643305D72B36}"/>
          </ac:picMkLst>
        </pc:picChg>
        <pc:picChg chg="del mod">
          <ac:chgData name="Neva Brett" userId="92f288041013d511" providerId="LiveId" clId="{65F15DEB-5459-4CDE-8B4C-242349062438}" dt="2024-06-03T23:14:35.877" v="5804" actId="478"/>
          <ac:picMkLst>
            <pc:docMk/>
            <pc:sldMk cId="3020980288" sldId="270"/>
            <ac:picMk id="10" creationId="{C182FEEA-004D-6332-DCEF-BAB30EB118BA}"/>
          </ac:picMkLst>
        </pc:picChg>
        <pc:picChg chg="add mod">
          <ac:chgData name="Neva Brett" userId="92f288041013d511" providerId="LiveId" clId="{65F15DEB-5459-4CDE-8B4C-242349062438}" dt="2024-06-06T04:06:49.858" v="6600" actId="692"/>
          <ac:picMkLst>
            <pc:docMk/>
            <pc:sldMk cId="3020980288" sldId="270"/>
            <ac:picMk id="11" creationId="{002AE581-0009-71C9-38F6-23AE63138B2C}"/>
          </ac:picMkLst>
        </pc:picChg>
        <pc:picChg chg="add del mod">
          <ac:chgData name="Neva Brett" userId="92f288041013d511" providerId="LiveId" clId="{65F15DEB-5459-4CDE-8B4C-242349062438}" dt="2024-06-03T23:17:22.518" v="5836" actId="478"/>
          <ac:picMkLst>
            <pc:docMk/>
            <pc:sldMk cId="3020980288" sldId="270"/>
            <ac:picMk id="12" creationId="{800D08B0-DCC1-16F4-70B6-4099946966E8}"/>
          </ac:picMkLst>
        </pc:picChg>
        <pc:picChg chg="del">
          <ac:chgData name="Neva Brett" userId="92f288041013d511" providerId="LiveId" clId="{65F15DEB-5459-4CDE-8B4C-242349062438}" dt="2024-06-03T23:22:51.581" v="5886" actId="478"/>
          <ac:picMkLst>
            <pc:docMk/>
            <pc:sldMk cId="3020980288" sldId="270"/>
            <ac:picMk id="14" creationId="{F9A52948-2C0C-9D74-6119-9255359588AB}"/>
          </ac:picMkLst>
        </pc:picChg>
        <pc:picChg chg="add mod">
          <ac:chgData name="Neva Brett" userId="92f288041013d511" providerId="LiveId" clId="{65F15DEB-5459-4CDE-8B4C-242349062438}" dt="2024-06-06T04:07:01.763" v="6602" actId="692"/>
          <ac:picMkLst>
            <pc:docMk/>
            <pc:sldMk cId="3020980288" sldId="270"/>
            <ac:picMk id="15" creationId="{00F34962-A0F8-330B-319D-304C2828345D}"/>
          </ac:picMkLst>
        </pc:picChg>
        <pc:picChg chg="del">
          <ac:chgData name="Neva Brett" userId="92f288041013d511" providerId="LiveId" clId="{65F15DEB-5459-4CDE-8B4C-242349062438}" dt="2024-06-03T23:17:26.992" v="5837" actId="478"/>
          <ac:picMkLst>
            <pc:docMk/>
            <pc:sldMk cId="3020980288" sldId="270"/>
            <ac:picMk id="16" creationId="{525CB9D7-88BB-81E3-95F1-2593CAA5F9FE}"/>
          </ac:picMkLst>
        </pc:picChg>
        <pc:picChg chg="del">
          <ac:chgData name="Neva Brett" userId="92f288041013d511" providerId="LiveId" clId="{65F15DEB-5459-4CDE-8B4C-242349062438}" dt="2024-06-03T23:20:02.445" v="5857" actId="478"/>
          <ac:picMkLst>
            <pc:docMk/>
            <pc:sldMk cId="3020980288" sldId="270"/>
            <ac:picMk id="18" creationId="{CEA7E0FD-83ED-CEA0-E480-4B93D00D1C97}"/>
          </ac:picMkLst>
        </pc:picChg>
        <pc:picChg chg="add mod">
          <ac:chgData name="Neva Brett" userId="92f288041013d511" providerId="LiveId" clId="{65F15DEB-5459-4CDE-8B4C-242349062438}" dt="2024-06-06T04:06:56.975" v="6601" actId="692"/>
          <ac:picMkLst>
            <pc:docMk/>
            <pc:sldMk cId="3020980288" sldId="270"/>
            <ac:picMk id="19" creationId="{3F25B1B2-3F25-FB37-7F61-A374BD78EBD1}"/>
          </ac:picMkLst>
        </pc:picChg>
        <pc:picChg chg="del mod">
          <ac:chgData name="Neva Brett" userId="92f288041013d511" providerId="LiveId" clId="{65F15DEB-5459-4CDE-8B4C-242349062438}" dt="2024-06-03T23:20:22.471" v="5864" actId="478"/>
          <ac:picMkLst>
            <pc:docMk/>
            <pc:sldMk cId="3020980288" sldId="270"/>
            <ac:picMk id="20" creationId="{6BB519C3-655C-C7BB-140A-8B876F68C03A}"/>
          </ac:picMkLst>
        </pc:picChg>
        <pc:picChg chg="del">
          <ac:chgData name="Neva Brett" userId="92f288041013d511" providerId="LiveId" clId="{65F15DEB-5459-4CDE-8B4C-242349062438}" dt="2024-06-03T23:22:24.436" v="5877" actId="478"/>
          <ac:picMkLst>
            <pc:docMk/>
            <pc:sldMk cId="3020980288" sldId="270"/>
            <ac:picMk id="22" creationId="{0B4E82FE-B7F6-C08A-738A-505305433931}"/>
          </ac:picMkLst>
        </pc:picChg>
        <pc:picChg chg="add del mod">
          <ac:chgData name="Neva Brett" userId="92f288041013d511" providerId="LiveId" clId="{65F15DEB-5459-4CDE-8B4C-242349062438}" dt="2024-06-03T23:18:25.268" v="5842" actId="478"/>
          <ac:picMkLst>
            <pc:docMk/>
            <pc:sldMk cId="3020980288" sldId="270"/>
            <ac:picMk id="23" creationId="{0246748C-5E6A-F8BD-18DF-32E862A59477}"/>
          </ac:picMkLst>
        </pc:picChg>
        <pc:picChg chg="del">
          <ac:chgData name="Neva Brett" userId="92f288041013d511" providerId="LiveId" clId="{65F15DEB-5459-4CDE-8B4C-242349062438}" dt="2024-06-03T23:16:23.796" v="5817" actId="478"/>
          <ac:picMkLst>
            <pc:docMk/>
            <pc:sldMk cId="3020980288" sldId="270"/>
            <ac:picMk id="24" creationId="{451B4C8E-BAE0-D61A-3B73-9DA7004571D4}"/>
          </ac:picMkLst>
        </pc:picChg>
        <pc:picChg chg="del mod">
          <ac:chgData name="Neva Brett" userId="92f288041013d511" providerId="LiveId" clId="{65F15DEB-5459-4CDE-8B4C-242349062438}" dt="2024-06-03T23:23:35.686" v="5915" actId="478"/>
          <ac:picMkLst>
            <pc:docMk/>
            <pc:sldMk cId="3020980288" sldId="270"/>
            <ac:picMk id="26" creationId="{1085796A-EBBE-3B28-B6ED-716D7DB2338B}"/>
          </ac:picMkLst>
        </pc:picChg>
        <pc:picChg chg="add mod">
          <ac:chgData name="Neva Brett" userId="92f288041013d511" providerId="LiveId" clId="{65F15DEB-5459-4CDE-8B4C-242349062438}" dt="2024-06-06T04:07:13.530" v="6605" actId="692"/>
          <ac:picMkLst>
            <pc:docMk/>
            <pc:sldMk cId="3020980288" sldId="270"/>
            <ac:picMk id="27" creationId="{033AFFD3-8270-F71C-2156-6E16162C1F2C}"/>
          </ac:picMkLst>
        </pc:picChg>
        <pc:picChg chg="del mod">
          <ac:chgData name="Neva Brett" userId="92f288041013d511" providerId="LiveId" clId="{65F15DEB-5459-4CDE-8B4C-242349062438}" dt="2024-06-03T23:28:23.657" v="5944" actId="478"/>
          <ac:picMkLst>
            <pc:docMk/>
            <pc:sldMk cId="3020980288" sldId="270"/>
            <ac:picMk id="28" creationId="{E2E63B56-A2DD-01BF-2320-B3537EE55959}"/>
          </ac:picMkLst>
        </pc:picChg>
        <pc:picChg chg="del mod">
          <ac:chgData name="Neva Brett" userId="92f288041013d511" providerId="LiveId" clId="{65F15DEB-5459-4CDE-8B4C-242349062438}" dt="2024-06-03T23:29:14.232" v="5954" actId="478"/>
          <ac:picMkLst>
            <pc:docMk/>
            <pc:sldMk cId="3020980288" sldId="270"/>
            <ac:picMk id="30" creationId="{B8344256-8E9E-8C70-EFA0-8CFEA253DCF5}"/>
          </ac:picMkLst>
        </pc:picChg>
        <pc:picChg chg="add mod">
          <ac:chgData name="Neva Brett" userId="92f288041013d511" providerId="LiveId" clId="{65F15DEB-5459-4CDE-8B4C-242349062438}" dt="2024-06-06T04:07:06.708" v="6603" actId="692"/>
          <ac:picMkLst>
            <pc:docMk/>
            <pc:sldMk cId="3020980288" sldId="270"/>
            <ac:picMk id="31" creationId="{065A8C07-D830-F190-137E-57038D056343}"/>
          </ac:picMkLst>
        </pc:picChg>
        <pc:picChg chg="del mod">
          <ac:chgData name="Neva Brett" userId="92f288041013d511" providerId="LiveId" clId="{65F15DEB-5459-4CDE-8B4C-242349062438}" dt="2024-06-03T23:30:01.379" v="5965" actId="478"/>
          <ac:picMkLst>
            <pc:docMk/>
            <pc:sldMk cId="3020980288" sldId="270"/>
            <ac:picMk id="32" creationId="{F3DAF090-B332-3ACE-FD2C-DC25696A4E4A}"/>
          </ac:picMkLst>
        </pc:picChg>
        <pc:picChg chg="add mod">
          <ac:chgData name="Neva Brett" userId="92f288041013d511" providerId="LiveId" clId="{65F15DEB-5459-4CDE-8B4C-242349062438}" dt="2024-06-06T04:07:10.268" v="6604" actId="692"/>
          <ac:picMkLst>
            <pc:docMk/>
            <pc:sldMk cId="3020980288" sldId="270"/>
            <ac:picMk id="36" creationId="{5EA84309-24CB-E860-1B8E-B1FBA3F12B5C}"/>
          </ac:picMkLst>
        </pc:picChg>
        <pc:picChg chg="add mod">
          <ac:chgData name="Neva Brett" userId="92f288041013d511" providerId="LiveId" clId="{65F15DEB-5459-4CDE-8B4C-242349062438}" dt="2024-06-06T04:07:27.136" v="6608" actId="692"/>
          <ac:picMkLst>
            <pc:docMk/>
            <pc:sldMk cId="3020980288" sldId="270"/>
            <ac:picMk id="38" creationId="{4F249B90-C704-46D9-A115-6C33145CCA8E}"/>
          </ac:picMkLst>
        </pc:picChg>
        <pc:picChg chg="add mod">
          <ac:chgData name="Neva Brett" userId="92f288041013d511" providerId="LiveId" clId="{65F15DEB-5459-4CDE-8B4C-242349062438}" dt="2024-06-06T04:07:15.989" v="6606" actId="692"/>
          <ac:picMkLst>
            <pc:docMk/>
            <pc:sldMk cId="3020980288" sldId="270"/>
            <ac:picMk id="40" creationId="{3F46ED93-4109-7513-2CE4-91C6DBEAADE3}"/>
          </ac:picMkLst>
        </pc:picChg>
        <pc:picChg chg="add mod">
          <ac:chgData name="Neva Brett" userId="92f288041013d511" providerId="LiveId" clId="{65F15DEB-5459-4CDE-8B4C-242349062438}" dt="2024-06-06T04:07:24.200" v="6607" actId="692"/>
          <ac:picMkLst>
            <pc:docMk/>
            <pc:sldMk cId="3020980288" sldId="270"/>
            <ac:picMk id="42" creationId="{9C5EFE8D-CE95-225B-24BE-4A3B05AAF9DA}"/>
          </ac:picMkLst>
        </pc:picChg>
        <pc:picChg chg="add mod">
          <ac:chgData name="Neva Brett" userId="92f288041013d511" providerId="LiveId" clId="{65F15DEB-5459-4CDE-8B4C-242349062438}" dt="2024-06-06T04:07:36.016" v="6611" actId="692"/>
          <ac:picMkLst>
            <pc:docMk/>
            <pc:sldMk cId="3020980288" sldId="270"/>
            <ac:picMk id="44" creationId="{B0FE18C9-6192-B929-AB69-44812F444DEB}"/>
          </ac:picMkLst>
        </pc:picChg>
        <pc:picChg chg="add mod">
          <ac:chgData name="Neva Brett" userId="92f288041013d511" providerId="LiveId" clId="{65F15DEB-5459-4CDE-8B4C-242349062438}" dt="2024-06-06T04:07:33.119" v="6610" actId="692"/>
          <ac:picMkLst>
            <pc:docMk/>
            <pc:sldMk cId="3020980288" sldId="270"/>
            <ac:picMk id="46" creationId="{F7B49602-F70D-76BD-8091-BCAC017638AD}"/>
          </ac:picMkLst>
        </pc:picChg>
        <pc:picChg chg="add mod">
          <ac:chgData name="Neva Brett" userId="92f288041013d511" providerId="LiveId" clId="{65F15DEB-5459-4CDE-8B4C-242349062438}" dt="2024-06-06T04:07:30.325" v="6609" actId="692"/>
          <ac:picMkLst>
            <pc:docMk/>
            <pc:sldMk cId="3020980288" sldId="270"/>
            <ac:picMk id="48" creationId="{374330EF-8627-6F35-12F2-D614150CAB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A11A4F6-4485-4A17-B433-B3CA294E7E01}" type="datetimeFigureOut">
              <a:rPr lang="en-US" smtClean="0"/>
              <a:t>6/8/2024</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4ED7D7F-07A3-4733-B071-85C88DD893C6}" type="slidenum">
              <a:rPr lang="en-US" smtClean="0"/>
              <a:t>‹#›</a:t>
            </a:fld>
            <a:endParaRPr lang="en-US"/>
          </a:p>
        </p:txBody>
      </p:sp>
    </p:spTree>
    <p:extLst>
      <p:ext uri="{BB962C8B-B14F-4D97-AF65-F5344CB8AC3E}">
        <p14:creationId xmlns:p14="http://schemas.microsoft.com/office/powerpoint/2010/main" val="210065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7D7F-07A3-4733-B071-85C88DD893C6}" type="slidenum">
              <a:rPr lang="en-US" smtClean="0"/>
              <a:t>1</a:t>
            </a:fld>
            <a:endParaRPr lang="en-US"/>
          </a:p>
        </p:txBody>
      </p:sp>
    </p:spTree>
    <p:extLst>
      <p:ext uri="{BB962C8B-B14F-4D97-AF65-F5344CB8AC3E}">
        <p14:creationId xmlns:p14="http://schemas.microsoft.com/office/powerpoint/2010/main" val="100694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7D7F-07A3-4733-B071-85C88DD893C6}" type="slidenum">
              <a:rPr lang="en-US" smtClean="0"/>
              <a:t>2</a:t>
            </a:fld>
            <a:endParaRPr lang="en-US"/>
          </a:p>
        </p:txBody>
      </p:sp>
    </p:spTree>
    <p:extLst>
      <p:ext uri="{BB962C8B-B14F-4D97-AF65-F5344CB8AC3E}">
        <p14:creationId xmlns:p14="http://schemas.microsoft.com/office/powerpoint/2010/main" val="377099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7D7F-07A3-4733-B071-85C88DD893C6}" type="slidenum">
              <a:rPr lang="en-US" smtClean="0"/>
              <a:t>4</a:t>
            </a:fld>
            <a:endParaRPr lang="en-US"/>
          </a:p>
        </p:txBody>
      </p:sp>
    </p:spTree>
    <p:extLst>
      <p:ext uri="{BB962C8B-B14F-4D97-AF65-F5344CB8AC3E}">
        <p14:creationId xmlns:p14="http://schemas.microsoft.com/office/powerpoint/2010/main" val="335291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7D7F-07A3-4733-B071-85C88DD893C6}" type="slidenum">
              <a:rPr lang="en-US" smtClean="0"/>
              <a:t>8</a:t>
            </a:fld>
            <a:endParaRPr lang="en-US"/>
          </a:p>
        </p:txBody>
      </p:sp>
    </p:spTree>
    <p:extLst>
      <p:ext uri="{BB962C8B-B14F-4D97-AF65-F5344CB8AC3E}">
        <p14:creationId xmlns:p14="http://schemas.microsoft.com/office/powerpoint/2010/main" val="321934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7D7F-07A3-4733-B071-85C88DD893C6}" type="slidenum">
              <a:rPr lang="en-US" smtClean="0"/>
              <a:t>9</a:t>
            </a:fld>
            <a:endParaRPr lang="en-US"/>
          </a:p>
        </p:txBody>
      </p:sp>
    </p:spTree>
    <p:extLst>
      <p:ext uri="{BB962C8B-B14F-4D97-AF65-F5344CB8AC3E}">
        <p14:creationId xmlns:p14="http://schemas.microsoft.com/office/powerpoint/2010/main" val="206766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7D7F-07A3-4733-B071-85C88DD893C6}" type="slidenum">
              <a:rPr lang="en-US" smtClean="0"/>
              <a:t>10</a:t>
            </a:fld>
            <a:endParaRPr lang="en-US"/>
          </a:p>
        </p:txBody>
      </p:sp>
    </p:spTree>
    <p:extLst>
      <p:ext uri="{BB962C8B-B14F-4D97-AF65-F5344CB8AC3E}">
        <p14:creationId xmlns:p14="http://schemas.microsoft.com/office/powerpoint/2010/main" val="29969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6871" y="1176706"/>
            <a:ext cx="4775738" cy="3727432"/>
          </a:xfrm>
        </p:spPr>
        <p:txBody>
          <a:bodyPr bIns="0" anchor="b">
            <a:normAutofit/>
          </a:bodyPr>
          <a:lstStyle>
            <a:lvl1pPr algn="l">
              <a:defRPr sz="4590"/>
            </a:lvl1pPr>
          </a:lstStyle>
          <a:p>
            <a:r>
              <a:rPr lang="en-US"/>
              <a:t>Click to edit Master title style</a:t>
            </a:r>
            <a:endParaRPr lang="en-US" dirty="0"/>
          </a:p>
        </p:txBody>
      </p:sp>
      <p:sp>
        <p:nvSpPr>
          <p:cNvPr id="3" name="Subtitle 2"/>
          <p:cNvSpPr>
            <a:spLocks noGrp="1"/>
          </p:cNvSpPr>
          <p:nvPr>
            <p:ph type="subTitle" idx="1"/>
          </p:nvPr>
        </p:nvSpPr>
        <p:spPr>
          <a:xfrm>
            <a:off x="2036871" y="5179101"/>
            <a:ext cx="4775738" cy="1433844"/>
          </a:xfrm>
        </p:spPr>
        <p:txBody>
          <a:bodyPr tIns="91440" bIns="91440">
            <a:normAutofit/>
          </a:bodyPr>
          <a:lstStyle>
            <a:lvl1pPr marL="0" indent="0" algn="l">
              <a:buNone/>
              <a:defRPr sz="1360" b="0" cap="all" baseline="0">
                <a:solidFill>
                  <a:schemeClr val="tx1"/>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6/8/2024</a:t>
            </a:fld>
            <a:endParaRPr lang="en-US"/>
          </a:p>
        </p:txBody>
      </p:sp>
      <p:sp>
        <p:nvSpPr>
          <p:cNvPr id="5" name="Footer Placeholder 4"/>
          <p:cNvSpPr>
            <a:spLocks noGrp="1"/>
          </p:cNvSpPr>
          <p:nvPr>
            <p:ph type="ftr" sz="quarter" idx="11"/>
          </p:nvPr>
        </p:nvSpPr>
        <p:spPr>
          <a:xfrm>
            <a:off x="2036871" y="482986"/>
            <a:ext cx="2623348" cy="453495"/>
          </a:xfrm>
        </p:spPr>
        <p:txBody>
          <a:bodyPr/>
          <a:lstStyle/>
          <a:p>
            <a:endParaRPr lang="en-US"/>
          </a:p>
        </p:txBody>
      </p:sp>
      <p:sp>
        <p:nvSpPr>
          <p:cNvPr id="6" name="Slide Number Placeholder 5"/>
          <p:cNvSpPr>
            <a:spLocks noGrp="1"/>
          </p:cNvSpPr>
          <p:nvPr>
            <p:ph type="sldNum" sz="quarter" idx="12"/>
          </p:nvPr>
        </p:nvSpPr>
        <p:spPr>
          <a:xfrm>
            <a:off x="1219498" y="1171827"/>
            <a:ext cx="681704" cy="738581"/>
          </a:xfrm>
        </p:spPr>
        <p:txBody>
          <a:bodyPr/>
          <a:lstStyle/>
          <a:p>
            <a:fld id="{B6F15528-21DE-4FAA-801E-634DDDAF4B2B}" type="slidenum">
              <a:rPr lang="en-US" smtClean="0"/>
              <a:t>‹#›</a:t>
            </a:fld>
            <a:endParaRPr lang="en-US"/>
          </a:p>
        </p:txBody>
      </p:sp>
      <p:cxnSp>
        <p:nvCxnSpPr>
          <p:cNvPr id="15" name="Straight Connector 14"/>
          <p:cNvCxnSpPr/>
          <p:nvPr/>
        </p:nvCxnSpPr>
        <p:spPr>
          <a:xfrm>
            <a:off x="2036871" y="5175195"/>
            <a:ext cx="477573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269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226968" y="2709062"/>
            <a:ext cx="558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2591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0324" y="1171829"/>
            <a:ext cx="937573" cy="683450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26968" y="1171829"/>
            <a:ext cx="4505931" cy="68345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5880324" y="1171829"/>
            <a:ext cx="0" cy="683450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402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33" name="Straight Connector 32"/>
          <p:cNvCxnSpPr/>
          <p:nvPr/>
        </p:nvCxnSpPr>
        <p:spPr>
          <a:xfrm>
            <a:off x="1226968" y="2709062"/>
            <a:ext cx="558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433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6967" y="2575658"/>
            <a:ext cx="4774452" cy="2768993"/>
          </a:xfrm>
        </p:spPr>
        <p:txBody>
          <a:bodyPr anchor="b">
            <a:normAutofit/>
          </a:bodyPr>
          <a:lstStyle>
            <a:lvl1pPr algn="l">
              <a:defRPr sz="2720"/>
            </a:lvl1pPr>
          </a:lstStyle>
          <a:p>
            <a:r>
              <a:rPr lang="en-US"/>
              <a:t>Click to edit Master title style</a:t>
            </a:r>
            <a:endParaRPr lang="en-US" dirty="0"/>
          </a:p>
        </p:txBody>
      </p:sp>
      <p:sp>
        <p:nvSpPr>
          <p:cNvPr id="3" name="Text Placeholder 2"/>
          <p:cNvSpPr>
            <a:spLocks noGrp="1"/>
          </p:cNvSpPr>
          <p:nvPr>
            <p:ph type="body" idx="1"/>
          </p:nvPr>
        </p:nvSpPr>
        <p:spPr>
          <a:xfrm>
            <a:off x="1226968" y="5582422"/>
            <a:ext cx="4774452" cy="1485629"/>
          </a:xfrm>
        </p:spPr>
        <p:txBody>
          <a:bodyPr tIns="91440">
            <a:normAutofit/>
          </a:bodyPr>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226967" y="5580645"/>
            <a:ext cx="477445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957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6968" y="1180506"/>
            <a:ext cx="5585642" cy="155364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26967" y="2953773"/>
            <a:ext cx="2656990" cy="5041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55805" y="2953774"/>
            <a:ext cx="2656804" cy="5041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33" name="Straight Connector 32"/>
          <p:cNvCxnSpPr/>
          <p:nvPr/>
        </p:nvCxnSpPr>
        <p:spPr>
          <a:xfrm>
            <a:off x="1226968" y="2709062"/>
            <a:ext cx="558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619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226968" y="2709062"/>
            <a:ext cx="558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226968" y="1179441"/>
            <a:ext cx="5585642" cy="15492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26967" y="2962007"/>
            <a:ext cx="2656901" cy="1176183"/>
          </a:xfrm>
        </p:spPr>
        <p:txBody>
          <a:bodyPr anchor="b">
            <a:normAutofit/>
          </a:bodyPr>
          <a:lstStyle>
            <a:lvl1pPr marL="0" indent="0">
              <a:lnSpc>
                <a:spcPct val="100000"/>
              </a:lnSpc>
              <a:buNone/>
              <a:defRPr sz="187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p:cNvSpPr>
            <a:spLocks noGrp="1"/>
          </p:cNvSpPr>
          <p:nvPr>
            <p:ph sz="half" idx="2"/>
          </p:nvPr>
        </p:nvSpPr>
        <p:spPr>
          <a:xfrm>
            <a:off x="1226967" y="4142263"/>
            <a:ext cx="2656901" cy="3878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55805" y="2967073"/>
            <a:ext cx="2656804" cy="1176614"/>
          </a:xfrm>
        </p:spPr>
        <p:txBody>
          <a:bodyPr anchor="b">
            <a:normAutofit/>
          </a:bodyPr>
          <a:lstStyle>
            <a:lvl1pPr marL="0" indent="0">
              <a:lnSpc>
                <a:spcPct val="100000"/>
              </a:lnSpc>
              <a:buNone/>
              <a:defRPr sz="187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p:cNvSpPr>
            <a:spLocks noGrp="1"/>
          </p:cNvSpPr>
          <p:nvPr>
            <p:ph sz="quarter" idx="4"/>
          </p:nvPr>
        </p:nvSpPr>
        <p:spPr>
          <a:xfrm>
            <a:off x="4155805" y="4138188"/>
            <a:ext cx="2656804" cy="386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1367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226968" y="2709062"/>
            <a:ext cx="558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6/8/2024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4070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283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185" y="1171828"/>
            <a:ext cx="2062058" cy="3295772"/>
          </a:xfrm>
        </p:spPr>
        <p:txBody>
          <a:bodyPr anchor="b">
            <a:normAutofit/>
          </a:bodyPr>
          <a:lstStyle>
            <a:lvl1pPr algn="l">
              <a:defRPr sz="2040"/>
            </a:lvl1pPr>
          </a:lstStyle>
          <a:p>
            <a:r>
              <a:rPr lang="en-US"/>
              <a:t>Click to edit Master title style</a:t>
            </a:r>
            <a:endParaRPr lang="en-US" dirty="0"/>
          </a:p>
        </p:txBody>
      </p:sp>
      <p:sp>
        <p:nvSpPr>
          <p:cNvPr id="3" name="Content Placeholder 2"/>
          <p:cNvSpPr>
            <a:spLocks noGrp="1"/>
          </p:cNvSpPr>
          <p:nvPr>
            <p:ph idx="1"/>
          </p:nvPr>
        </p:nvSpPr>
        <p:spPr>
          <a:xfrm>
            <a:off x="3558658" y="1171828"/>
            <a:ext cx="3253951" cy="683294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23186" y="4701389"/>
            <a:ext cx="2063264" cy="3297332"/>
          </a:xfrm>
        </p:spPr>
        <p:txBody>
          <a:bodyPr>
            <a:normAutofit/>
          </a:bodyPr>
          <a:lstStyle>
            <a:lvl1pPr marL="0" indent="0" algn="l">
              <a:buNone/>
              <a:defRPr sz="136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7" name="Straight Connector 16"/>
          <p:cNvCxnSpPr/>
          <p:nvPr/>
        </p:nvCxnSpPr>
        <p:spPr>
          <a:xfrm>
            <a:off x="1225486" y="4701387"/>
            <a:ext cx="205978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900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247026" y="707185"/>
            <a:ext cx="2984679" cy="7552015"/>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227526" y="1656619"/>
            <a:ext cx="2758195" cy="2684857"/>
          </a:xfrm>
        </p:spPr>
        <p:txBody>
          <a:bodyPr anchor="b">
            <a:normAutofit/>
          </a:bodyPr>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94109" y="1646397"/>
            <a:ext cx="1899748" cy="5670613"/>
          </a:xfrm>
          <a:solidFill>
            <a:schemeClr val="bg1">
              <a:lumMod val="85000"/>
            </a:schemeClr>
          </a:solidFill>
          <a:ln w="9525" cap="sq">
            <a:noFill/>
            <a:miter lim="800000"/>
          </a:ln>
          <a:effectLst/>
        </p:spPr>
        <p:txBody>
          <a:bodyPr anchor="t"/>
          <a:lstStyle>
            <a:lvl1pPr marL="0" indent="0" algn="ctr">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en-US"/>
              <a:t>Click icon to add picture</a:t>
            </a:r>
            <a:endParaRPr lang="en-US" dirty="0"/>
          </a:p>
        </p:txBody>
      </p:sp>
      <p:sp>
        <p:nvSpPr>
          <p:cNvPr id="4" name="Text Placeholder 3"/>
          <p:cNvSpPr>
            <a:spLocks noGrp="1"/>
          </p:cNvSpPr>
          <p:nvPr>
            <p:ph type="body" sz="half" idx="2"/>
          </p:nvPr>
        </p:nvSpPr>
        <p:spPr>
          <a:xfrm>
            <a:off x="1226968" y="4614121"/>
            <a:ext cx="2754243" cy="2938822"/>
          </a:xfrm>
        </p:spPr>
        <p:txBody>
          <a:bodyPr>
            <a:normAutofit/>
          </a:bodyPr>
          <a:lstStyle>
            <a:lvl1pPr marL="0" indent="0" algn="l">
              <a:buNone/>
              <a:defRPr sz="153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a:xfrm>
            <a:off x="1221164" y="8022458"/>
            <a:ext cx="2764557" cy="469514"/>
          </a:xfrm>
        </p:spPr>
        <p:txBody>
          <a:bodyPr/>
          <a:lstStyle>
            <a:lvl1pPr algn="l">
              <a:defRPr/>
            </a:lvl1pPr>
          </a:lstStyle>
          <a:p>
            <a:fld id="{1D8BD707-D9CF-40AE-B4C6-C98DA3205C09}" type="datetimeFigureOut">
              <a:rPr lang="en-US" smtClean="0"/>
              <a:t>6/8/2024</a:t>
            </a:fld>
            <a:endParaRPr lang="en-US"/>
          </a:p>
        </p:txBody>
      </p:sp>
      <p:sp>
        <p:nvSpPr>
          <p:cNvPr id="6" name="Footer Placeholder 5"/>
          <p:cNvSpPr>
            <a:spLocks noGrp="1"/>
          </p:cNvSpPr>
          <p:nvPr>
            <p:ph type="ftr" sz="quarter" idx="11"/>
          </p:nvPr>
        </p:nvSpPr>
        <p:spPr>
          <a:xfrm>
            <a:off x="1221901" y="467341"/>
            <a:ext cx="2763820" cy="470699"/>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31" name="Straight Connector 30"/>
          <p:cNvCxnSpPr/>
          <p:nvPr/>
        </p:nvCxnSpPr>
        <p:spPr>
          <a:xfrm>
            <a:off x="1225089" y="4610621"/>
            <a:ext cx="27557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525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956410"/>
            <a:ext cx="7772400" cy="598329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cstate="print">
            <a:extLst>
              <a:ext uri="{28A0092B-C50C-407E-A947-70E740481C1C}">
                <a14:useLocalDpi xmlns:a14="http://schemas.microsoft.com/office/drawing/2010/main" val="0"/>
              </a:ext>
            </a:extLst>
          </a:blip>
          <a:srcRect b="-1562"/>
          <a:stretch/>
        </p:blipFill>
        <p:spPr>
          <a:xfrm>
            <a:off x="-1" y="8939705"/>
            <a:ext cx="7772401" cy="1136266"/>
          </a:xfrm>
          <a:prstGeom prst="rect">
            <a:avLst/>
          </a:prstGeom>
        </p:spPr>
      </p:pic>
      <p:cxnSp>
        <p:nvCxnSpPr>
          <p:cNvPr id="13" name="Straight Connector 12"/>
          <p:cNvCxnSpPr/>
          <p:nvPr/>
        </p:nvCxnSpPr>
        <p:spPr>
          <a:xfrm>
            <a:off x="0" y="8948320"/>
            <a:ext cx="77724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226968" y="1179963"/>
            <a:ext cx="5585642" cy="153887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26968" y="2956409"/>
            <a:ext cx="5585642" cy="50608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99561" y="484543"/>
            <a:ext cx="2013048" cy="453495"/>
          </a:xfrm>
          <a:prstGeom prst="rect">
            <a:avLst/>
          </a:prstGeom>
        </p:spPr>
        <p:txBody>
          <a:bodyPr vert="horz" lIns="91440" tIns="45720" rIns="91440" bIns="45720" rtlCol="0" anchor="ctr"/>
          <a:lstStyle>
            <a:lvl1pPr algn="r">
              <a:defRPr sz="850">
                <a:solidFill>
                  <a:schemeClr val="tx1">
                    <a:tint val="75000"/>
                  </a:schemeClr>
                </a:solidFill>
              </a:defRPr>
            </a:lvl1pPr>
          </a:lstStyle>
          <a:p>
            <a:fld id="{1D8BD707-D9CF-40AE-B4C6-C98DA3205C09}" type="datetimeFigureOut">
              <a:rPr lang="en-US" smtClean="0"/>
              <a:t>6/8/2024</a:t>
            </a:fld>
            <a:endParaRPr lang="en-US"/>
          </a:p>
        </p:txBody>
      </p:sp>
      <p:sp>
        <p:nvSpPr>
          <p:cNvPr id="5" name="Footer Placeholder 4"/>
          <p:cNvSpPr>
            <a:spLocks noGrp="1"/>
          </p:cNvSpPr>
          <p:nvPr>
            <p:ph type="ftr" sz="quarter" idx="3"/>
          </p:nvPr>
        </p:nvSpPr>
        <p:spPr>
          <a:xfrm>
            <a:off x="1226968" y="482986"/>
            <a:ext cx="3428903" cy="453495"/>
          </a:xfrm>
          <a:prstGeom prst="rect">
            <a:avLst/>
          </a:prstGeom>
        </p:spPr>
        <p:txBody>
          <a:bodyPr vert="horz" lIns="91440" tIns="45720" rIns="91440" bIns="45720" rtlCol="0" anchor="ctr"/>
          <a:lstStyle>
            <a:lvl1pPr algn="l">
              <a:defRPr sz="8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14566" y="1171827"/>
            <a:ext cx="676384" cy="738581"/>
          </a:xfrm>
          <a:prstGeom prst="rect">
            <a:avLst/>
          </a:prstGeom>
        </p:spPr>
        <p:txBody>
          <a:bodyPr vert="horz" lIns="91440" tIns="45720" rIns="91440" bIns="45720" rtlCol="0" anchor="t"/>
          <a:lstStyle>
            <a:lvl1pPr algn="r">
              <a:defRPr sz="2380">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1887381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82930" rtl="0" eaLnBrk="1" latinLnBrk="0" hangingPunct="1">
        <a:lnSpc>
          <a:spcPct val="90000"/>
        </a:lnSpc>
        <a:spcBef>
          <a:spcPct val="0"/>
        </a:spcBef>
        <a:buNone/>
        <a:defRPr sz="2720" b="0" i="0" kern="1200" cap="all">
          <a:solidFill>
            <a:schemeClr val="tx1"/>
          </a:solidFill>
          <a:effectLst/>
          <a:latin typeface="+mj-lt"/>
          <a:ea typeface="+mj-ea"/>
          <a:cs typeface="+mj-cs"/>
        </a:defRPr>
      </a:lvl1pPr>
    </p:titleStyle>
    <p:bodyStyle>
      <a:lvl1pPr marL="194310" indent="-194310" algn="l" defTabSz="582930" rtl="0" eaLnBrk="1" latinLnBrk="0" hangingPunct="1">
        <a:lnSpc>
          <a:spcPct val="120000"/>
        </a:lnSpc>
        <a:spcBef>
          <a:spcPts val="850"/>
        </a:spcBef>
        <a:buClr>
          <a:schemeClr val="accent1"/>
        </a:buClr>
        <a:buSzPct val="100000"/>
        <a:buFont typeface="Arial" panose="020B0604020202020204" pitchFamily="34" charset="0"/>
        <a:buChar char="•"/>
        <a:defRPr sz="1700" kern="1200" cap="none">
          <a:solidFill>
            <a:schemeClr val="tx1"/>
          </a:solidFill>
          <a:effectLst/>
          <a:latin typeface="+mn-lt"/>
          <a:ea typeface="+mn-ea"/>
          <a:cs typeface="+mn-cs"/>
        </a:defRPr>
      </a:lvl1pPr>
      <a:lvl2pPr marL="582930" indent="-194310" algn="l" defTabSz="582930" rtl="0" eaLnBrk="1" latinLnBrk="0" hangingPunct="1">
        <a:lnSpc>
          <a:spcPct val="120000"/>
        </a:lnSpc>
        <a:spcBef>
          <a:spcPts val="425"/>
        </a:spcBef>
        <a:buClr>
          <a:schemeClr val="accent1"/>
        </a:buClr>
        <a:buSzPct val="100000"/>
        <a:buFont typeface="Arial" panose="020B0604020202020204" pitchFamily="34" charset="0"/>
        <a:buChar char="•"/>
        <a:defRPr sz="1360" kern="1200" cap="none" baseline="0">
          <a:solidFill>
            <a:schemeClr val="tx1"/>
          </a:solidFill>
          <a:effectLst/>
          <a:latin typeface="+mn-lt"/>
          <a:ea typeface="+mn-ea"/>
          <a:cs typeface="+mn-cs"/>
        </a:defRPr>
      </a:lvl2pPr>
      <a:lvl3pPr marL="971550" indent="-194310" algn="l" defTabSz="582930" rtl="0" eaLnBrk="1" latinLnBrk="0" hangingPunct="1">
        <a:lnSpc>
          <a:spcPct val="120000"/>
        </a:lnSpc>
        <a:spcBef>
          <a:spcPts val="425"/>
        </a:spcBef>
        <a:buClr>
          <a:schemeClr val="accent1"/>
        </a:buClr>
        <a:buSzPct val="100000"/>
        <a:buFont typeface="Arial" panose="020B0604020202020204" pitchFamily="34" charset="0"/>
        <a:buChar char="•"/>
        <a:defRPr sz="1360" kern="1200" cap="none">
          <a:solidFill>
            <a:schemeClr val="tx1"/>
          </a:solidFill>
          <a:effectLst/>
          <a:latin typeface="+mn-lt"/>
          <a:ea typeface="+mn-ea"/>
          <a:cs typeface="+mn-cs"/>
        </a:defRPr>
      </a:lvl3pPr>
      <a:lvl4pPr marL="1360170" indent="-194310" algn="l" defTabSz="582930" rtl="0" eaLnBrk="1" latinLnBrk="0" hangingPunct="1">
        <a:lnSpc>
          <a:spcPct val="120000"/>
        </a:lnSpc>
        <a:spcBef>
          <a:spcPts val="425"/>
        </a:spcBef>
        <a:buClr>
          <a:schemeClr val="accent1"/>
        </a:buClr>
        <a:buSzPct val="100000"/>
        <a:buFont typeface="Arial" panose="020B0604020202020204" pitchFamily="34" charset="0"/>
        <a:buChar char="•"/>
        <a:defRPr sz="1190" kern="1200" cap="none" baseline="0">
          <a:solidFill>
            <a:schemeClr val="tx1"/>
          </a:solidFill>
          <a:effectLst/>
          <a:latin typeface="+mn-lt"/>
          <a:ea typeface="+mn-ea"/>
          <a:cs typeface="+mn-cs"/>
        </a:defRPr>
      </a:lvl4pPr>
      <a:lvl5pPr marL="1748790" indent="-194310" algn="l" defTabSz="582930" rtl="0" eaLnBrk="1" latinLnBrk="0" hangingPunct="1">
        <a:lnSpc>
          <a:spcPct val="120000"/>
        </a:lnSpc>
        <a:spcBef>
          <a:spcPts val="425"/>
        </a:spcBef>
        <a:buClr>
          <a:schemeClr val="accent1"/>
        </a:buClr>
        <a:buSzPct val="100000"/>
        <a:buFont typeface="Arial" panose="020B0604020202020204" pitchFamily="34" charset="0"/>
        <a:buChar char="•"/>
        <a:defRPr sz="1020" kern="1200" cap="none">
          <a:solidFill>
            <a:schemeClr val="tx1"/>
          </a:solidFill>
          <a:effectLst/>
          <a:latin typeface="+mn-lt"/>
          <a:ea typeface="+mn-ea"/>
          <a:cs typeface="+mn-cs"/>
        </a:defRPr>
      </a:lvl5pPr>
      <a:lvl6pPr marL="2137410" indent="-194310" algn="l" defTabSz="777240" rtl="0" eaLnBrk="1" latinLnBrk="0" hangingPunct="1">
        <a:lnSpc>
          <a:spcPct val="120000"/>
        </a:lnSpc>
        <a:spcBef>
          <a:spcPts val="425"/>
        </a:spcBef>
        <a:buClr>
          <a:schemeClr val="accent1"/>
        </a:buClr>
        <a:buSzPct val="100000"/>
        <a:buFont typeface="Arial" panose="020B0604020202020204" pitchFamily="34" charset="0"/>
        <a:buChar char="•"/>
        <a:defRPr sz="1020" kern="1200">
          <a:solidFill>
            <a:schemeClr val="tx1"/>
          </a:solidFill>
          <a:effectLst/>
          <a:latin typeface="+mn-lt"/>
          <a:ea typeface="+mn-ea"/>
          <a:cs typeface="+mn-cs"/>
        </a:defRPr>
      </a:lvl6pPr>
      <a:lvl7pPr marL="2526030" indent="-194310" algn="l" defTabSz="777240" rtl="0" eaLnBrk="1" latinLnBrk="0" hangingPunct="1">
        <a:lnSpc>
          <a:spcPct val="120000"/>
        </a:lnSpc>
        <a:spcBef>
          <a:spcPts val="425"/>
        </a:spcBef>
        <a:buClr>
          <a:schemeClr val="accent1"/>
        </a:buClr>
        <a:buSzPct val="100000"/>
        <a:buFont typeface="Arial" panose="020B0604020202020204" pitchFamily="34" charset="0"/>
        <a:buChar char="•"/>
        <a:defRPr sz="1020" kern="1200">
          <a:solidFill>
            <a:schemeClr val="tx1"/>
          </a:solidFill>
          <a:effectLst/>
          <a:latin typeface="+mn-lt"/>
          <a:ea typeface="+mn-ea"/>
          <a:cs typeface="+mn-cs"/>
        </a:defRPr>
      </a:lvl7pPr>
      <a:lvl8pPr marL="2914650" indent="-194310" algn="l" defTabSz="777240" rtl="0" eaLnBrk="1" latinLnBrk="0" hangingPunct="1">
        <a:lnSpc>
          <a:spcPct val="120000"/>
        </a:lnSpc>
        <a:spcBef>
          <a:spcPts val="425"/>
        </a:spcBef>
        <a:buClr>
          <a:schemeClr val="accent1"/>
        </a:buClr>
        <a:buSzPct val="100000"/>
        <a:buFont typeface="Arial" panose="020B0604020202020204" pitchFamily="34" charset="0"/>
        <a:buChar char="•"/>
        <a:defRPr sz="1020" kern="1200" baseline="0">
          <a:solidFill>
            <a:schemeClr val="tx1"/>
          </a:solidFill>
          <a:effectLst/>
          <a:latin typeface="+mn-lt"/>
          <a:ea typeface="+mn-ea"/>
          <a:cs typeface="+mn-cs"/>
        </a:defRPr>
      </a:lvl8pPr>
      <a:lvl9pPr marL="3303270" indent="-194310" algn="l" defTabSz="777240" rtl="0" eaLnBrk="1" latinLnBrk="0" hangingPunct="1">
        <a:lnSpc>
          <a:spcPct val="120000"/>
        </a:lnSpc>
        <a:spcBef>
          <a:spcPts val="425"/>
        </a:spcBef>
        <a:buClr>
          <a:schemeClr val="accent1"/>
        </a:buClr>
        <a:buSzPct val="100000"/>
        <a:buFont typeface="Arial" panose="020B0604020202020204" pitchFamily="34" charset="0"/>
        <a:buChar char="•"/>
        <a:defRPr sz="1020" kern="1200" baseline="0">
          <a:solidFill>
            <a:schemeClr val="tx1"/>
          </a:solidFill>
          <a:effectLst/>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www.dropbox.com/scl/fi/90012ut4ka1ni5807kz28/0Palazzo-Rd.MOV?rlkey=ra259nwvwevg482hmmj28ufxf&amp;st=u0mmtwb3&amp;dl=0" TargetMode="External"/><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sgma.water.ca.gov/port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5.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2D6C1D8-6B65-CFDD-9DCB-5A0B56F9EFFE}"/>
              </a:ext>
            </a:extLst>
          </p:cNvPr>
          <p:cNvSpPr/>
          <p:nvPr/>
        </p:nvSpPr>
        <p:spPr>
          <a:xfrm>
            <a:off x="12241" y="1104147"/>
            <a:ext cx="7787568" cy="787260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B7854B0-76CE-B428-F0CE-3F6DCE1AE724}"/>
              </a:ext>
            </a:extLst>
          </p:cNvPr>
          <p:cNvSpPr/>
          <p:nvPr/>
        </p:nvSpPr>
        <p:spPr>
          <a:xfrm>
            <a:off x="12241" y="7460921"/>
            <a:ext cx="7747917" cy="1344478"/>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4"/>
          <p:cNvSpPr/>
          <p:nvPr/>
        </p:nvSpPr>
        <p:spPr>
          <a:xfrm>
            <a:off x="0" y="0"/>
            <a:ext cx="7772400" cy="1216152"/>
          </a:xfrm>
          <a:custGeom>
            <a:avLst/>
            <a:gdLst/>
            <a:ahLst/>
            <a:cxnLst/>
            <a:rect l="l" t="t" r="r" b="b"/>
            <a:pathLst>
              <a:path w="7772400" h="969644">
                <a:moveTo>
                  <a:pt x="7772400" y="0"/>
                </a:moveTo>
                <a:lnTo>
                  <a:pt x="0" y="0"/>
                </a:lnTo>
                <a:lnTo>
                  <a:pt x="0" y="969264"/>
                </a:lnTo>
                <a:lnTo>
                  <a:pt x="7772400" y="969264"/>
                </a:lnTo>
                <a:lnTo>
                  <a:pt x="7772400" y="0"/>
                </a:lnTo>
                <a:close/>
              </a:path>
            </a:pathLst>
          </a:custGeom>
          <a:solidFill>
            <a:schemeClr val="accent1">
              <a:lumMod val="50000"/>
            </a:schemeClr>
          </a:solidFill>
        </p:spPr>
        <p:txBody>
          <a:bodyPr wrap="square" lIns="0" tIns="0" rIns="0" bIns="0" rtlCol="0"/>
          <a:lstStyle/>
          <a:p>
            <a:endParaRPr/>
          </a:p>
        </p:txBody>
      </p:sp>
      <p:sp>
        <p:nvSpPr>
          <p:cNvPr id="5" name="object 5"/>
          <p:cNvSpPr/>
          <p:nvPr/>
        </p:nvSpPr>
        <p:spPr>
          <a:xfrm>
            <a:off x="0" y="1346891"/>
            <a:ext cx="7760159" cy="1341539"/>
          </a:xfrm>
          <a:custGeom>
            <a:avLst/>
            <a:gdLst/>
            <a:ahLst/>
            <a:cxnLst/>
            <a:rect l="l" t="t" r="r" b="b"/>
            <a:pathLst>
              <a:path w="3072765" h="7178040">
                <a:moveTo>
                  <a:pt x="3072384" y="0"/>
                </a:moveTo>
                <a:lnTo>
                  <a:pt x="0" y="0"/>
                </a:lnTo>
                <a:lnTo>
                  <a:pt x="0" y="7177811"/>
                </a:lnTo>
                <a:lnTo>
                  <a:pt x="3072384" y="7177811"/>
                </a:lnTo>
                <a:lnTo>
                  <a:pt x="3072384" y="0"/>
                </a:lnTo>
                <a:close/>
              </a:path>
            </a:pathLst>
          </a:custGeom>
          <a:solidFill>
            <a:schemeClr val="accent6">
              <a:lumMod val="75000"/>
              <a:alpha val="43998"/>
            </a:schemeClr>
          </a:solidFill>
        </p:spPr>
        <p:txBody>
          <a:bodyPr wrap="square" lIns="0" tIns="0" rIns="0" bIns="0" rtlCol="0"/>
          <a:lstStyle/>
          <a:p>
            <a:endParaRPr/>
          </a:p>
        </p:txBody>
      </p:sp>
      <p:sp>
        <p:nvSpPr>
          <p:cNvPr id="7" name="object 7"/>
          <p:cNvSpPr txBox="1"/>
          <p:nvPr/>
        </p:nvSpPr>
        <p:spPr>
          <a:xfrm>
            <a:off x="1335051" y="223375"/>
            <a:ext cx="5141949" cy="628377"/>
          </a:xfrm>
          <a:prstGeom prst="rect">
            <a:avLst/>
          </a:prstGeom>
        </p:spPr>
        <p:txBody>
          <a:bodyPr vert="horz" wrap="square" lIns="0" tIns="12700" rIns="0" bIns="0" rtlCol="0">
            <a:spAutoFit/>
          </a:bodyPr>
          <a:lstStyle/>
          <a:p>
            <a:pPr marL="12700" algn="ctr">
              <a:lnSpc>
                <a:spcPct val="100000"/>
              </a:lnSpc>
              <a:spcBef>
                <a:spcPts val="100"/>
              </a:spcBef>
            </a:pPr>
            <a:r>
              <a:rPr lang="en-US" sz="4000" b="1" dirty="0">
                <a:solidFill>
                  <a:srgbClr val="FFFFFF"/>
                </a:solidFill>
                <a:latin typeface="Barlow-Medium"/>
                <a:cs typeface="Barlow-Medium"/>
              </a:rPr>
              <a:t>252.21 </a:t>
            </a:r>
            <a:r>
              <a:rPr lang="en-US" sz="4000" b="1" dirty="0">
                <a:solidFill>
                  <a:srgbClr val="FFFFFF"/>
                </a:solidFill>
                <a:latin typeface="Times New Roman" panose="02020603050405020304" pitchFamily="18" charset="0"/>
                <a:cs typeface="Times New Roman" panose="02020603050405020304" pitchFamily="18" charset="0"/>
              </a:rPr>
              <a:t>± Acres For Sale</a:t>
            </a:r>
            <a:endParaRPr sz="4000" b="1" dirty="0">
              <a:latin typeface="Barlow-Medium"/>
              <a:cs typeface="Barlow-Medium"/>
            </a:endParaRPr>
          </a:p>
        </p:txBody>
      </p:sp>
      <p:sp>
        <p:nvSpPr>
          <p:cNvPr id="15" name="object 15"/>
          <p:cNvSpPr txBox="1"/>
          <p:nvPr/>
        </p:nvSpPr>
        <p:spPr>
          <a:xfrm>
            <a:off x="443267" y="1371600"/>
            <a:ext cx="7316891" cy="1474763"/>
          </a:xfrm>
          <a:prstGeom prst="rect">
            <a:avLst/>
          </a:prstGeom>
        </p:spPr>
        <p:txBody>
          <a:bodyPr vert="horz" wrap="square" lIns="0" tIns="12700" rIns="0" bIns="0" rtlCol="0">
            <a:spAutoFit/>
          </a:bodyPr>
          <a:lstStyle/>
          <a:p>
            <a:pPr marL="0" marR="0" indent="0">
              <a:spcBef>
                <a:spcPts val="0"/>
              </a:spcBef>
            </a:pPr>
            <a:r>
              <a:rPr lang="en-US" sz="2800" b="1" kern="1400" dirty="0">
                <a:ln>
                  <a:noFill/>
                </a:ln>
                <a:effectLst/>
                <a:latin typeface="Times New Roman" panose="02020603050405020304" pitchFamily="18" charset="0"/>
                <a:cs typeface="Times New Roman" panose="02020603050405020304" pitchFamily="18" charset="0"/>
              </a:rPr>
              <a:t>   Open Farm Ground			</a:t>
            </a:r>
            <a:r>
              <a:rPr lang="en-US" sz="1400" kern="1400" dirty="0">
                <a:ln>
                  <a:noFill/>
                </a:ln>
                <a:effectLst/>
                <a:latin typeface="Times New Roman" panose="02020603050405020304" pitchFamily="18" charset="0"/>
                <a:cs typeface="Times New Roman" panose="02020603050405020304" pitchFamily="18" charset="0"/>
              </a:rPr>
              <a:t>APNs: 073-080-013   10.60 ac            										                      073-110-018   94.70 ac</a:t>
            </a:r>
          </a:p>
          <a:p>
            <a:pPr marL="0" marR="0" indent="0">
              <a:spcBef>
                <a:spcPts val="0"/>
              </a:spcBef>
            </a:pPr>
            <a:r>
              <a:rPr lang="en-US" sz="1400" kern="1400" dirty="0">
                <a:ln>
                  <a:noFill/>
                </a:ln>
                <a:effectLst/>
                <a:latin typeface="Times New Roman" panose="02020603050405020304" pitchFamily="18" charset="0"/>
                <a:cs typeface="Times New Roman" panose="02020603050405020304" pitchFamily="18" charset="0"/>
              </a:rPr>
              <a:t>            							 		            073-110-023   37.35 ac</a:t>
            </a:r>
          </a:p>
          <a:p>
            <a:pPr marL="0" marR="0" indent="0">
              <a:spcBef>
                <a:spcPts val="0"/>
              </a:spcBef>
            </a:pPr>
            <a:r>
              <a:rPr lang="en-US" sz="1400" kern="1400" dirty="0">
                <a:ln>
                  <a:noFill/>
                </a:ln>
                <a:effectLst/>
                <a:latin typeface="Times New Roman" panose="02020603050405020304" pitchFamily="18" charset="0"/>
                <a:cs typeface="Times New Roman" panose="02020603050405020304" pitchFamily="18" charset="0"/>
              </a:rPr>
              <a:t>           						           		            073-120-024   19.46 ac</a:t>
            </a:r>
          </a:p>
          <a:p>
            <a:pPr marL="0" marR="0" indent="0">
              <a:spcBef>
                <a:spcPts val="0"/>
              </a:spcBef>
            </a:pPr>
            <a:r>
              <a:rPr lang="en-US" sz="1400" kern="1400" dirty="0">
                <a:ln>
                  <a:noFill/>
                </a:ln>
                <a:effectLst/>
                <a:latin typeface="Times New Roman" panose="02020603050405020304" pitchFamily="18" charset="0"/>
                <a:cs typeface="Times New Roman" panose="02020603050405020304" pitchFamily="18" charset="0"/>
              </a:rPr>
              <a:t>            							 		            073-120-025   90.10 ac 		</a:t>
            </a:r>
            <a:endParaRPr lang="en-US" sz="1400" b="1" kern="1400" dirty="0">
              <a:latin typeface="Times New Roman" panose="02020603050405020304" pitchFamily="18" charset="0"/>
              <a:cs typeface="Times New Roman" panose="02020603050405020304" pitchFamily="18" charset="0"/>
            </a:endParaRPr>
          </a:p>
          <a:p>
            <a:pPr marL="0" marR="0" indent="0" algn="l">
              <a:spcBef>
                <a:spcPts val="0"/>
              </a:spcBef>
            </a:pPr>
            <a:r>
              <a:rPr lang="en-US" sz="1100" b="1" kern="1400" dirty="0">
                <a:ln>
                  <a:noFill/>
                </a:ln>
                <a:effectLst/>
                <a:latin typeface="Times New Roman" panose="02020603050405020304" pitchFamily="18" charset="0"/>
                <a:cs typeface="Times New Roman" panose="02020603050405020304" pitchFamily="18" charset="0"/>
              </a:rPr>
              <a:t>   </a:t>
            </a:r>
            <a:endParaRPr lang="en-US" sz="3300" dirty="0">
              <a:latin typeface="Barlow-SemiBold"/>
              <a:cs typeface="Barlow-SemiBold"/>
            </a:endParaRPr>
          </a:p>
        </p:txBody>
      </p:sp>
      <p:pic>
        <p:nvPicPr>
          <p:cNvPr id="3" name="Picture 2" descr="A person smiling at camera">
            <a:extLst>
              <a:ext uri="{FF2B5EF4-FFF2-40B4-BE49-F238E27FC236}">
                <a16:creationId xmlns:a16="http://schemas.microsoft.com/office/drawing/2014/main" id="{AB930DF0-9BA3-46DB-480E-4262CD0C60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529" y="7544037"/>
            <a:ext cx="1211807" cy="1201458"/>
          </a:xfrm>
          <a:prstGeom prst="rect">
            <a:avLst/>
          </a:prstGeom>
        </p:spPr>
      </p:pic>
      <p:sp>
        <p:nvSpPr>
          <p:cNvPr id="6" name="object 5">
            <a:extLst>
              <a:ext uri="{FF2B5EF4-FFF2-40B4-BE49-F238E27FC236}">
                <a16:creationId xmlns:a16="http://schemas.microsoft.com/office/drawing/2014/main" id="{A60ADE73-0A71-821B-20B1-30EA03782866}"/>
              </a:ext>
            </a:extLst>
          </p:cNvPr>
          <p:cNvSpPr/>
          <p:nvPr/>
        </p:nvSpPr>
        <p:spPr>
          <a:xfrm>
            <a:off x="0" y="8842248"/>
            <a:ext cx="7772400" cy="1216152"/>
          </a:xfrm>
          <a:custGeom>
            <a:avLst/>
            <a:gdLst/>
            <a:ahLst/>
            <a:cxnLst/>
            <a:rect l="l" t="t" r="r" b="b"/>
            <a:pathLst>
              <a:path w="3072765" h="7178040">
                <a:moveTo>
                  <a:pt x="3072384" y="0"/>
                </a:moveTo>
                <a:lnTo>
                  <a:pt x="0" y="0"/>
                </a:lnTo>
                <a:lnTo>
                  <a:pt x="0" y="7177811"/>
                </a:lnTo>
                <a:lnTo>
                  <a:pt x="3072384" y="7177811"/>
                </a:lnTo>
                <a:lnTo>
                  <a:pt x="3072384" y="0"/>
                </a:lnTo>
                <a:close/>
              </a:path>
            </a:pathLst>
          </a:custGeom>
          <a:solidFill>
            <a:schemeClr val="accent6">
              <a:lumMod val="75000"/>
            </a:schemeClr>
          </a:solidFill>
        </p:spPr>
        <p:txBody>
          <a:bodyPr wrap="square" lIns="0" tIns="0" rIns="0" bIns="0" rtlCol="0"/>
          <a:lstStyle/>
          <a:p>
            <a:endParaRPr dirty="0"/>
          </a:p>
        </p:txBody>
      </p:sp>
      <p:pic>
        <p:nvPicPr>
          <p:cNvPr id="1026" name="Picture 2" descr="Template Back 1">
            <a:extLst>
              <a:ext uri="{FF2B5EF4-FFF2-40B4-BE49-F238E27FC236}">
                <a16:creationId xmlns:a16="http://schemas.microsoft.com/office/drawing/2014/main" id="{0B3418A8-BC43-4453-F84E-D7529C6FE0D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8600" y="9099611"/>
            <a:ext cx="2819400" cy="806389"/>
          </a:xfrm>
          <a:prstGeom prst="rect">
            <a:avLst/>
          </a:prstGeom>
          <a:noFill/>
          <a:extLst>
            <a:ext uri="{909E8E84-426E-40DD-AFC4-6F175D3DCCD1}">
              <a14:hiddenFill xmlns:a14="http://schemas.microsoft.com/office/drawing/2010/main">
                <a:solidFill>
                  <a:srgbClr val="FFFFFF"/>
                </a:solidFill>
              </a14:hiddenFill>
            </a:ext>
          </a:extLst>
        </p:spPr>
      </p:pic>
      <p:sp>
        <p:nvSpPr>
          <p:cNvPr id="30" name="object 30"/>
          <p:cNvSpPr txBox="1"/>
          <p:nvPr/>
        </p:nvSpPr>
        <p:spPr>
          <a:xfrm>
            <a:off x="3245269" y="9405531"/>
            <a:ext cx="4276725" cy="271869"/>
          </a:xfrm>
          <a:prstGeom prst="rect">
            <a:avLst/>
          </a:prstGeom>
        </p:spPr>
        <p:txBody>
          <a:bodyPr vert="horz" wrap="square" lIns="0" tIns="12700" rIns="0" bIns="0" rtlCol="0">
            <a:spAutoFit/>
          </a:bodyPr>
          <a:lstStyle/>
          <a:p>
            <a:pPr marL="12700" marR="5080">
              <a:lnSpc>
                <a:spcPct val="100000"/>
              </a:lnSpc>
              <a:spcBef>
                <a:spcPts val="100"/>
              </a:spcBef>
            </a:pPr>
            <a:r>
              <a:rPr lang="en-US" sz="800" dirty="0"/>
              <a:t>The information contained in this brochure is from reliable sources. It is believed to be correct;</a:t>
            </a:r>
          </a:p>
          <a:p>
            <a:pPr marL="12700" marR="5080">
              <a:lnSpc>
                <a:spcPct val="100000"/>
              </a:lnSpc>
              <a:spcBef>
                <a:spcPts val="100"/>
              </a:spcBef>
            </a:pPr>
            <a:r>
              <a:rPr lang="en-US" sz="800" dirty="0"/>
              <a:t>however, the information is NOT guaranteed. Conduct your own investigations.</a:t>
            </a:r>
            <a:endParaRPr sz="600" dirty="0">
              <a:latin typeface="Barlow"/>
              <a:cs typeface="Barlow"/>
            </a:endParaRPr>
          </a:p>
        </p:txBody>
      </p:sp>
      <p:sp>
        <p:nvSpPr>
          <p:cNvPr id="11" name="object 19">
            <a:extLst>
              <a:ext uri="{FF2B5EF4-FFF2-40B4-BE49-F238E27FC236}">
                <a16:creationId xmlns:a16="http://schemas.microsoft.com/office/drawing/2014/main" id="{2BF7AD42-973F-7171-C6E4-1B73AFE1ED67}"/>
              </a:ext>
            </a:extLst>
          </p:cNvPr>
          <p:cNvSpPr txBox="1"/>
          <p:nvPr/>
        </p:nvSpPr>
        <p:spPr>
          <a:xfrm>
            <a:off x="4485481" y="9055808"/>
            <a:ext cx="3036513" cy="182101"/>
          </a:xfrm>
          <a:prstGeom prst="rect">
            <a:avLst/>
          </a:prstGeom>
        </p:spPr>
        <p:txBody>
          <a:bodyPr vert="horz" wrap="square" lIns="0" tIns="12700" rIns="0" bIns="0" rtlCol="0">
            <a:spAutoFit/>
          </a:bodyPr>
          <a:lstStyle/>
          <a:p>
            <a:pPr marR="5080" algn="r">
              <a:lnSpc>
                <a:spcPct val="100000"/>
              </a:lnSpc>
              <a:spcBef>
                <a:spcPts val="100"/>
              </a:spcBef>
            </a:pPr>
            <a:r>
              <a:rPr lang="en-US" sz="1100" spc="-10" dirty="0">
                <a:solidFill>
                  <a:schemeClr val="bg1"/>
                </a:solidFill>
                <a:latin typeface="Barlow"/>
                <a:cs typeface="Barlow"/>
              </a:rPr>
              <a:t>Geneva-Brett.C21SelectGroup.com</a:t>
            </a:r>
          </a:p>
        </p:txBody>
      </p:sp>
      <p:pic>
        <p:nvPicPr>
          <p:cNvPr id="8" name="Picture 7" descr="A green field with a red line&#10;&#10;Description automatically generated">
            <a:extLst>
              <a:ext uri="{FF2B5EF4-FFF2-40B4-BE49-F238E27FC236}">
                <a16:creationId xmlns:a16="http://schemas.microsoft.com/office/drawing/2014/main" id="{9FBB319A-570A-70BB-924F-28A4040AF5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3616" y="2775829"/>
            <a:ext cx="7118378" cy="4615571"/>
          </a:xfrm>
          <a:prstGeom prst="rect">
            <a:avLst/>
          </a:prstGeom>
          <a:ln w="38100">
            <a:solidFill>
              <a:schemeClr val="accent6">
                <a:lumMod val="75000"/>
              </a:schemeClr>
            </a:solidFill>
          </a:ln>
        </p:spPr>
      </p:pic>
      <p:sp>
        <p:nvSpPr>
          <p:cNvPr id="10" name="TextBox 9">
            <a:extLst>
              <a:ext uri="{FF2B5EF4-FFF2-40B4-BE49-F238E27FC236}">
                <a16:creationId xmlns:a16="http://schemas.microsoft.com/office/drawing/2014/main" id="{160DF862-05E6-6DA9-2834-43C90095F247}"/>
              </a:ext>
            </a:extLst>
          </p:cNvPr>
          <p:cNvSpPr txBox="1"/>
          <p:nvPr/>
        </p:nvSpPr>
        <p:spPr>
          <a:xfrm>
            <a:off x="732999" y="1974924"/>
            <a:ext cx="3229401" cy="523220"/>
          </a:xfrm>
          <a:prstGeom prst="rect">
            <a:avLst/>
          </a:prstGeom>
          <a:noFill/>
        </p:spPr>
        <p:txBody>
          <a:bodyPr wrap="square">
            <a:spAutoFit/>
          </a:bodyPr>
          <a:lstStyle/>
          <a:p>
            <a:pPr marL="0" marR="0" indent="0" algn="ctr">
              <a:spcBef>
                <a:spcPts val="0"/>
              </a:spcBef>
            </a:pPr>
            <a:r>
              <a:rPr lang="en-US" sz="1400" kern="1400" dirty="0">
                <a:ln>
                  <a:noFill/>
                </a:ln>
                <a:effectLst/>
                <a:latin typeface="Times New Roman" panose="02020603050405020304" pitchFamily="18" charset="0"/>
                <a:cs typeface="Times New Roman" panose="02020603050405020304" pitchFamily="18" charset="0"/>
              </a:rPr>
              <a:t>The offered parcels </a:t>
            </a:r>
            <a:r>
              <a:rPr lang="en-US" sz="1400" kern="1400" dirty="0">
                <a:latin typeface="Times New Roman" panose="02020603050405020304" pitchFamily="18" charset="0"/>
                <a:cs typeface="Times New Roman" panose="02020603050405020304" pitchFamily="18" charset="0"/>
              </a:rPr>
              <a:t>have </a:t>
            </a:r>
          </a:p>
          <a:p>
            <a:pPr marL="0" marR="0" indent="0" algn="ctr">
              <a:spcBef>
                <a:spcPts val="0"/>
              </a:spcBef>
            </a:pPr>
            <a:r>
              <a:rPr lang="en-US" sz="1400" kern="1400" dirty="0">
                <a:ln>
                  <a:noFill/>
                </a:ln>
                <a:effectLst/>
                <a:latin typeface="Times New Roman" panose="02020603050405020304" pitchFamily="18" charset="0"/>
                <a:cs typeface="Times New Roman" panose="02020603050405020304" pitchFamily="18" charset="0"/>
              </a:rPr>
              <a:t>San Luis Canal Company Water Rights</a:t>
            </a:r>
          </a:p>
        </p:txBody>
      </p:sp>
      <p:sp>
        <p:nvSpPr>
          <p:cNvPr id="12" name="TextBox 11">
            <a:extLst>
              <a:ext uri="{FF2B5EF4-FFF2-40B4-BE49-F238E27FC236}">
                <a16:creationId xmlns:a16="http://schemas.microsoft.com/office/drawing/2014/main" id="{6985F4BE-E2D2-9D77-CD0D-08B5D2B26C3E}"/>
              </a:ext>
            </a:extLst>
          </p:cNvPr>
          <p:cNvSpPr txBox="1"/>
          <p:nvPr/>
        </p:nvSpPr>
        <p:spPr>
          <a:xfrm>
            <a:off x="762000" y="7686268"/>
            <a:ext cx="1752600" cy="1143903"/>
          </a:xfrm>
          <a:prstGeom prst="rect">
            <a:avLst/>
          </a:prstGeom>
          <a:noFill/>
        </p:spPr>
        <p:txBody>
          <a:bodyPr wrap="square" rtlCol="0">
            <a:spAutoFit/>
          </a:bodyPr>
          <a:lstStyle/>
          <a:p>
            <a:r>
              <a:rPr lang="en-US" sz="1800" b="1" dirty="0">
                <a:solidFill>
                  <a:srgbClr val="FFFFFF"/>
                </a:solidFill>
                <a:latin typeface="Times New Roman" panose="02020603050405020304" pitchFamily="18" charset="0"/>
                <a:cs typeface="Times New Roman" panose="02020603050405020304" pitchFamily="18" charset="0"/>
              </a:rPr>
              <a:t>Contact</a:t>
            </a:r>
            <a:r>
              <a:rPr lang="en-US" sz="1800" b="1" spc="-15" dirty="0">
                <a:solidFill>
                  <a:srgbClr val="FFFFFF"/>
                </a:solidFill>
                <a:latin typeface="Times New Roman" panose="02020603050405020304" pitchFamily="18" charset="0"/>
                <a:cs typeface="Times New Roman" panose="02020603050405020304" pitchFamily="18" charset="0"/>
              </a:rPr>
              <a:t> </a:t>
            </a:r>
            <a:r>
              <a:rPr lang="en-US" sz="1800" b="1" spc="-25" dirty="0">
                <a:solidFill>
                  <a:srgbClr val="FFFFFF"/>
                </a:solidFill>
                <a:latin typeface="Times New Roman" panose="02020603050405020304" pitchFamily="18" charset="0"/>
                <a:cs typeface="Times New Roman" panose="02020603050405020304" pitchFamily="18" charset="0"/>
              </a:rPr>
              <a:t>Me:</a:t>
            </a:r>
          </a:p>
          <a:p>
            <a:pPr marL="12700" marR="0" lvl="0" indent="0" algn="l" defTabSz="457200" rtl="0" eaLnBrk="1" fontAlgn="auto" latinLnBrk="0" hangingPunct="1">
              <a:lnSpc>
                <a:spcPct val="100000"/>
              </a:lnSpc>
              <a:spcBef>
                <a:spcPts val="464"/>
              </a:spcBef>
              <a:spcAft>
                <a:spcPts val="0"/>
              </a:spcAft>
              <a:buClrTx/>
              <a:buSzTx/>
              <a:buFontTx/>
              <a:buNone/>
              <a:tabLst/>
              <a:defRPr/>
            </a:pPr>
            <a:r>
              <a:rPr kumimoji="0" lang="en-US" sz="900" b="0" i="0" u="none" strike="noStrike" kern="1200" cap="none" spc="-1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REALTOR®</a:t>
            </a:r>
            <a:r>
              <a:rPr kumimoji="0" lang="en-US" sz="900" b="0" i="0" u="none" strike="noStrike" kern="1200" cap="none" spc="5"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9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US" sz="900" b="0" i="0" u="none" strike="noStrike" kern="1200" cap="none" spc="5"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900" b="0" i="0" u="none" strike="noStrike" kern="1200" cap="none" spc="-1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DRE#01223541</a:t>
            </a:r>
          </a:p>
          <a:p>
            <a:pPr marL="12700" marR="0" lvl="0" indent="0" algn="l" defTabSz="457200" rtl="0" eaLnBrk="1" fontAlgn="auto" latinLnBrk="0" hangingPunct="1">
              <a:lnSpc>
                <a:spcPct val="100000"/>
              </a:lnSpc>
              <a:spcBef>
                <a:spcPts val="464"/>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(209) 587-0573</a:t>
            </a:r>
            <a:r>
              <a:rPr kumimoji="0" lang="en-US" sz="900" b="0" i="0" u="none" strike="noStrike" kern="1200" cap="none" spc="-1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p>
          <a:p>
            <a:endParaRPr lang="en-US" dirty="0"/>
          </a:p>
        </p:txBody>
      </p:sp>
      <p:sp>
        <p:nvSpPr>
          <p:cNvPr id="14" name="TextBox 13">
            <a:extLst>
              <a:ext uri="{FF2B5EF4-FFF2-40B4-BE49-F238E27FC236}">
                <a16:creationId xmlns:a16="http://schemas.microsoft.com/office/drawing/2014/main" id="{527D4A37-1F0B-F0C8-7D79-BE8789F9C687}"/>
              </a:ext>
            </a:extLst>
          </p:cNvPr>
          <p:cNvSpPr txBox="1"/>
          <p:nvPr/>
        </p:nvSpPr>
        <p:spPr>
          <a:xfrm>
            <a:off x="4813801" y="7703312"/>
            <a:ext cx="2126548" cy="866904"/>
          </a:xfrm>
          <a:prstGeom prst="rect">
            <a:avLst/>
          </a:prstGeom>
          <a:noFill/>
        </p:spPr>
        <p:txBody>
          <a:bodyPr wrap="square" rtlCol="0">
            <a:spAutoFit/>
          </a:bodyPr>
          <a:lstStyle/>
          <a:p>
            <a:r>
              <a:rPr lang="en-US" sz="1800" b="1" dirty="0">
                <a:solidFill>
                  <a:srgbClr val="FFFFFF"/>
                </a:solidFill>
                <a:latin typeface="Times New Roman" panose="02020603050405020304" pitchFamily="18" charset="0"/>
                <a:cs typeface="Times New Roman" panose="02020603050405020304" pitchFamily="18" charset="0"/>
              </a:rPr>
              <a:t>Geneva Brett</a:t>
            </a:r>
            <a:endParaRPr lang="en-US" sz="1800" b="1" spc="-25" dirty="0">
              <a:solidFill>
                <a:srgbClr val="FFFFFF"/>
              </a:solidFill>
              <a:latin typeface="Times New Roman" panose="02020603050405020304" pitchFamily="18" charset="0"/>
              <a:cs typeface="Times New Roman" panose="02020603050405020304" pitchFamily="18" charset="0"/>
            </a:endParaRPr>
          </a:p>
          <a:p>
            <a:pPr marL="12700" marR="0" lvl="0" indent="0" algn="l" defTabSz="457200" rtl="0" eaLnBrk="1" fontAlgn="auto" latinLnBrk="0" hangingPunct="1">
              <a:lnSpc>
                <a:spcPct val="100000"/>
              </a:lnSpc>
              <a:spcBef>
                <a:spcPts val="464"/>
              </a:spcBef>
              <a:spcAft>
                <a:spcPts val="0"/>
              </a:spcAft>
              <a:buClrTx/>
              <a:buSzTx/>
              <a:buFontTx/>
              <a:buNone/>
              <a:tabLst/>
              <a:defRPr/>
            </a:pPr>
            <a:r>
              <a:rPr kumimoji="0" lang="en-US" sz="1200" b="0" i="0" u="none" strike="noStrike" kern="1200" cap="none" spc="-1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Associate Broker</a:t>
            </a:r>
          </a:p>
          <a:p>
            <a:pPr marL="12700" marR="0" lvl="0" indent="0" algn="l" defTabSz="457200" rtl="0" eaLnBrk="1" fontAlgn="auto" latinLnBrk="0" hangingPunct="1">
              <a:lnSpc>
                <a:spcPct val="100000"/>
              </a:lnSpc>
              <a:spcBef>
                <a:spcPts val="464"/>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GenevaBrett@gmail.com</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a:extLst>
              <a:ext uri="{FF2B5EF4-FFF2-40B4-BE49-F238E27FC236}">
                <a16:creationId xmlns:a16="http://schemas.microsoft.com/office/drawing/2014/main" id="{E2B0652F-FF68-170F-2732-74DD0178B9E4}"/>
              </a:ext>
            </a:extLst>
          </p:cNvPr>
          <p:cNvSpPr/>
          <p:nvPr/>
        </p:nvSpPr>
        <p:spPr>
          <a:xfrm>
            <a:off x="0" y="8842247"/>
            <a:ext cx="7772400" cy="1216660"/>
          </a:xfrm>
          <a:custGeom>
            <a:avLst/>
            <a:gdLst/>
            <a:ahLst/>
            <a:cxnLst/>
            <a:rect l="l" t="t" r="r" b="b"/>
            <a:pathLst>
              <a:path w="7772400" h="1216659">
                <a:moveTo>
                  <a:pt x="7772400" y="0"/>
                </a:moveTo>
                <a:lnTo>
                  <a:pt x="0" y="0"/>
                </a:lnTo>
                <a:lnTo>
                  <a:pt x="0" y="1216152"/>
                </a:lnTo>
                <a:lnTo>
                  <a:pt x="7772400" y="1216152"/>
                </a:lnTo>
                <a:lnTo>
                  <a:pt x="7772400" y="0"/>
                </a:lnTo>
                <a:close/>
              </a:path>
            </a:pathLst>
          </a:custGeom>
          <a:solidFill>
            <a:schemeClr val="accent6">
              <a:lumMod val="75000"/>
            </a:schemeClr>
          </a:solidFill>
          <a:ln>
            <a:solidFill>
              <a:schemeClr val="accent6">
                <a:lumMod val="75000"/>
              </a:schemeClr>
            </a:solidFill>
          </a:ln>
        </p:spPr>
        <p:txBody>
          <a:bodyPr wrap="square" lIns="0" tIns="0" rIns="0" bIns="0" rtlCol="0"/>
          <a:lstStyle/>
          <a:p>
            <a:endParaRPr/>
          </a:p>
        </p:txBody>
      </p:sp>
      <p:sp>
        <p:nvSpPr>
          <p:cNvPr id="3" name="object 18">
            <a:extLst>
              <a:ext uri="{FF2B5EF4-FFF2-40B4-BE49-F238E27FC236}">
                <a16:creationId xmlns:a16="http://schemas.microsoft.com/office/drawing/2014/main" id="{A1B856A1-EB53-2C2C-E8BB-F221D5E093CE}"/>
              </a:ext>
            </a:extLst>
          </p:cNvPr>
          <p:cNvSpPr txBox="1"/>
          <p:nvPr/>
        </p:nvSpPr>
        <p:spPr>
          <a:xfrm>
            <a:off x="510540" y="8997727"/>
            <a:ext cx="1884680" cy="679673"/>
          </a:xfrm>
          <a:prstGeom prst="rect">
            <a:avLst/>
          </a:prstGeom>
        </p:spPr>
        <p:txBody>
          <a:bodyPr vert="horz" wrap="square" lIns="0" tIns="12700" rIns="0" bIns="0" rtlCol="0">
            <a:spAutoFit/>
          </a:bodyPr>
          <a:lstStyle/>
          <a:p>
            <a:pPr marL="12700">
              <a:lnSpc>
                <a:spcPts val="2340"/>
              </a:lnSpc>
              <a:spcBef>
                <a:spcPts val="100"/>
              </a:spcBef>
            </a:pPr>
            <a:r>
              <a:rPr lang="en-US" sz="2000" dirty="0">
                <a:solidFill>
                  <a:srgbClr val="FFFFFF"/>
                </a:solidFill>
                <a:latin typeface="Barlow-Medium"/>
                <a:cs typeface="Barlow-Medium"/>
              </a:rPr>
              <a:t>Geneva Brett</a:t>
            </a:r>
            <a:endParaRPr sz="2000" dirty="0">
              <a:latin typeface="Barlow-Medium"/>
              <a:cs typeface="Barlow-Medium"/>
            </a:endParaRPr>
          </a:p>
          <a:p>
            <a:pPr marL="17145">
              <a:lnSpc>
                <a:spcPts val="1019"/>
              </a:lnSpc>
            </a:pPr>
            <a:r>
              <a:rPr sz="900" spc="-10" dirty="0">
                <a:solidFill>
                  <a:srgbClr val="FFFFFF"/>
                </a:solidFill>
                <a:latin typeface="Barlow"/>
                <a:cs typeface="Barlow"/>
              </a:rPr>
              <a:t>REALTOR®</a:t>
            </a:r>
            <a:r>
              <a:rPr sz="900" spc="5" dirty="0">
                <a:solidFill>
                  <a:srgbClr val="FFFFFF"/>
                </a:solidFill>
                <a:latin typeface="Barlow"/>
                <a:cs typeface="Barlow"/>
              </a:rPr>
              <a:t> </a:t>
            </a:r>
            <a:r>
              <a:rPr sz="900" dirty="0">
                <a:solidFill>
                  <a:srgbClr val="FFFFFF"/>
                </a:solidFill>
                <a:latin typeface="Barlow"/>
                <a:cs typeface="Barlow"/>
              </a:rPr>
              <a:t>|</a:t>
            </a:r>
            <a:r>
              <a:rPr sz="900" spc="5" dirty="0">
                <a:solidFill>
                  <a:srgbClr val="FFFFFF"/>
                </a:solidFill>
                <a:latin typeface="Barlow"/>
                <a:cs typeface="Barlow"/>
              </a:rPr>
              <a:t> </a:t>
            </a:r>
            <a:r>
              <a:rPr sz="900" spc="-10" dirty="0">
                <a:solidFill>
                  <a:srgbClr val="FFFFFF"/>
                </a:solidFill>
                <a:latin typeface="Barlow"/>
                <a:cs typeface="Barlow"/>
              </a:rPr>
              <a:t>DRE#</a:t>
            </a:r>
            <a:r>
              <a:rPr sz="800" spc="-10" dirty="0">
                <a:solidFill>
                  <a:srgbClr val="FFFFFF"/>
                </a:solidFill>
                <a:latin typeface="Barlow"/>
                <a:cs typeface="Barlow"/>
              </a:rPr>
              <a:t>0</a:t>
            </a:r>
            <a:r>
              <a:rPr lang="en-US" sz="800" spc="-10" dirty="0">
                <a:solidFill>
                  <a:srgbClr val="FFFFFF"/>
                </a:solidFill>
                <a:latin typeface="Barlow"/>
                <a:cs typeface="Barlow"/>
              </a:rPr>
              <a:t>1223451</a:t>
            </a:r>
            <a:r>
              <a:rPr sz="800" spc="500" dirty="0">
                <a:solidFill>
                  <a:srgbClr val="FFFFFF"/>
                </a:solidFill>
                <a:latin typeface="Barlow"/>
                <a:cs typeface="Barlow"/>
              </a:rPr>
              <a:t> </a:t>
            </a:r>
            <a:endParaRPr sz="800" dirty="0">
              <a:latin typeface="Barlow"/>
              <a:cs typeface="Barlow"/>
            </a:endParaRPr>
          </a:p>
          <a:p>
            <a:pPr marL="17145">
              <a:lnSpc>
                <a:spcPct val="100000"/>
              </a:lnSpc>
              <a:spcBef>
                <a:spcPts val="145"/>
              </a:spcBef>
            </a:pPr>
            <a:r>
              <a:rPr sz="1500" dirty="0">
                <a:solidFill>
                  <a:srgbClr val="FFFFFF"/>
                </a:solidFill>
                <a:latin typeface="Barlow-Medium"/>
                <a:cs typeface="Barlow-Medium"/>
              </a:rPr>
              <a:t>(</a:t>
            </a:r>
            <a:r>
              <a:rPr lang="en-US" sz="1500" dirty="0">
                <a:solidFill>
                  <a:srgbClr val="FFFFFF"/>
                </a:solidFill>
                <a:latin typeface="Barlow-Medium"/>
                <a:cs typeface="Barlow-Medium"/>
              </a:rPr>
              <a:t>209) 587-0573</a:t>
            </a:r>
            <a:endParaRPr sz="1500" dirty="0">
              <a:latin typeface="Barlow-Medium"/>
              <a:cs typeface="Barlow-Medium"/>
            </a:endParaRPr>
          </a:p>
        </p:txBody>
      </p:sp>
      <p:sp>
        <p:nvSpPr>
          <p:cNvPr id="4" name="object 19">
            <a:extLst>
              <a:ext uri="{FF2B5EF4-FFF2-40B4-BE49-F238E27FC236}">
                <a16:creationId xmlns:a16="http://schemas.microsoft.com/office/drawing/2014/main" id="{72FD2417-4425-B7BC-CC4D-FB245A03BC90}"/>
              </a:ext>
            </a:extLst>
          </p:cNvPr>
          <p:cNvSpPr txBox="1"/>
          <p:nvPr/>
        </p:nvSpPr>
        <p:spPr>
          <a:xfrm>
            <a:off x="4583487" y="9067800"/>
            <a:ext cx="3036513" cy="582211"/>
          </a:xfrm>
          <a:prstGeom prst="rect">
            <a:avLst/>
          </a:prstGeom>
        </p:spPr>
        <p:txBody>
          <a:bodyPr vert="horz" wrap="square" lIns="0" tIns="12700" rIns="0" bIns="0" rtlCol="0">
            <a:spAutoFit/>
          </a:bodyPr>
          <a:lstStyle/>
          <a:p>
            <a:pPr marR="5080" algn="r">
              <a:lnSpc>
                <a:spcPct val="100000"/>
              </a:lnSpc>
              <a:spcBef>
                <a:spcPts val="100"/>
              </a:spcBef>
            </a:pPr>
            <a:r>
              <a:rPr lang="en-US" sz="1100" spc="-10" dirty="0">
                <a:solidFill>
                  <a:srgbClr val="FFFFFF"/>
                </a:solidFill>
                <a:latin typeface="Barlow"/>
                <a:cs typeface="Barlow"/>
              </a:rPr>
              <a:t>Geneva-Brett.C21SelectGroup.com</a:t>
            </a:r>
          </a:p>
          <a:p>
            <a:pPr marR="5080" algn="r">
              <a:lnSpc>
                <a:spcPct val="100000"/>
              </a:lnSpc>
              <a:spcBef>
                <a:spcPts val="100"/>
              </a:spcBef>
            </a:pPr>
            <a:r>
              <a:rPr lang="en-US" sz="1100" spc="-10" dirty="0">
                <a:solidFill>
                  <a:srgbClr val="FFFFFF"/>
                </a:solidFill>
                <a:latin typeface="Barlow"/>
                <a:cs typeface="Barlow"/>
              </a:rPr>
              <a:t>1155 E. Pacheco Blvd, Los Banos</a:t>
            </a:r>
            <a:endParaRPr sz="1100" dirty="0">
              <a:latin typeface="Barlow"/>
              <a:cs typeface="Barlow"/>
            </a:endParaRPr>
          </a:p>
          <a:p>
            <a:pPr marL="12700" marR="5080" indent="537210" algn="r">
              <a:lnSpc>
                <a:spcPts val="1380"/>
              </a:lnSpc>
              <a:spcBef>
                <a:spcPts val="310"/>
              </a:spcBef>
            </a:pPr>
            <a:r>
              <a:rPr lang="en-US" sz="1200" spc="-10" dirty="0">
                <a:solidFill>
                  <a:schemeClr val="bg1"/>
                </a:solidFill>
                <a:latin typeface="Barlow"/>
                <a:cs typeface="Barlow"/>
              </a:rPr>
              <a:t>GenevaBrett@gmail.com</a:t>
            </a:r>
          </a:p>
        </p:txBody>
      </p:sp>
      <p:sp>
        <p:nvSpPr>
          <p:cNvPr id="5" name="object 4">
            <a:extLst>
              <a:ext uri="{FF2B5EF4-FFF2-40B4-BE49-F238E27FC236}">
                <a16:creationId xmlns:a16="http://schemas.microsoft.com/office/drawing/2014/main" id="{E038C47D-01D5-FF15-CB72-5BF41FF74663}"/>
              </a:ext>
            </a:extLst>
          </p:cNvPr>
          <p:cNvSpPr/>
          <p:nvPr/>
        </p:nvSpPr>
        <p:spPr>
          <a:xfrm>
            <a:off x="0" y="0"/>
            <a:ext cx="7772400" cy="1216152"/>
          </a:xfrm>
          <a:custGeom>
            <a:avLst/>
            <a:gdLst/>
            <a:ahLst/>
            <a:cxnLst/>
            <a:rect l="l" t="t" r="r" b="b"/>
            <a:pathLst>
              <a:path w="7772400" h="969644">
                <a:moveTo>
                  <a:pt x="7772400" y="0"/>
                </a:moveTo>
                <a:lnTo>
                  <a:pt x="0" y="0"/>
                </a:lnTo>
                <a:lnTo>
                  <a:pt x="0" y="969264"/>
                </a:lnTo>
                <a:lnTo>
                  <a:pt x="7772400" y="969264"/>
                </a:lnTo>
                <a:lnTo>
                  <a:pt x="7772400" y="0"/>
                </a:lnTo>
                <a:close/>
              </a:path>
            </a:pathLst>
          </a:custGeom>
          <a:solidFill>
            <a:schemeClr val="accent1">
              <a:lumMod val="50000"/>
            </a:schemeClr>
          </a:solidFill>
          <a:ln>
            <a:solidFill>
              <a:schemeClr val="accent1">
                <a:lumMod val="50000"/>
              </a:schemeClr>
            </a:solidFill>
          </a:ln>
        </p:spPr>
        <p:txBody>
          <a:bodyPr wrap="square" lIns="0" tIns="0" rIns="0" bIns="0" rtlCol="0"/>
          <a:lstStyle/>
          <a:p>
            <a:endParaRPr/>
          </a:p>
        </p:txBody>
      </p:sp>
      <p:sp>
        <p:nvSpPr>
          <p:cNvPr id="6" name="object 2">
            <a:extLst>
              <a:ext uri="{FF2B5EF4-FFF2-40B4-BE49-F238E27FC236}">
                <a16:creationId xmlns:a16="http://schemas.microsoft.com/office/drawing/2014/main" id="{33544F2B-21B0-3D99-F289-4A6872A9CE44}"/>
              </a:ext>
            </a:extLst>
          </p:cNvPr>
          <p:cNvSpPr txBox="1"/>
          <p:nvPr/>
        </p:nvSpPr>
        <p:spPr>
          <a:xfrm>
            <a:off x="2667000" y="381000"/>
            <a:ext cx="2667000" cy="505267"/>
          </a:xfrm>
          <a:prstGeom prst="rect">
            <a:avLst/>
          </a:prstGeom>
        </p:spPr>
        <p:txBody>
          <a:bodyPr vert="horz" wrap="square" lIns="0" tIns="12700" rIns="0" bIns="0" rtlCol="0">
            <a:spAutoFit/>
          </a:bodyPr>
          <a:lstStyle/>
          <a:p>
            <a:pPr marL="12700">
              <a:lnSpc>
                <a:spcPct val="100000"/>
              </a:lnSpc>
              <a:spcBef>
                <a:spcPts val="100"/>
              </a:spcBef>
            </a:pPr>
            <a:r>
              <a:rPr lang="en-US" sz="3200" b="1" dirty="0">
                <a:solidFill>
                  <a:srgbClr val="FFFFFF"/>
                </a:solidFill>
                <a:latin typeface="Times New Roman" panose="02020603050405020304" pitchFamily="18" charset="0"/>
                <a:cs typeface="Times New Roman" panose="02020603050405020304" pitchFamily="18" charset="0"/>
              </a:rPr>
              <a:t>Location Map</a:t>
            </a:r>
            <a:endParaRPr sz="3200" b="1" dirty="0">
              <a:latin typeface="Times New Roman" panose="02020603050405020304" pitchFamily="18" charset="0"/>
              <a:cs typeface="Times New Roman" panose="02020603050405020304" pitchFamily="18" charset="0"/>
            </a:endParaRPr>
          </a:p>
        </p:txBody>
      </p:sp>
      <p:sp>
        <p:nvSpPr>
          <p:cNvPr id="33" name="object 30">
            <a:extLst>
              <a:ext uri="{FF2B5EF4-FFF2-40B4-BE49-F238E27FC236}">
                <a16:creationId xmlns:a16="http://schemas.microsoft.com/office/drawing/2014/main" id="{998FA686-03E6-A239-F4CF-CA308793A889}"/>
              </a:ext>
            </a:extLst>
          </p:cNvPr>
          <p:cNvSpPr txBox="1"/>
          <p:nvPr/>
        </p:nvSpPr>
        <p:spPr>
          <a:xfrm>
            <a:off x="1884229" y="9634131"/>
            <a:ext cx="4276725" cy="271869"/>
          </a:xfrm>
          <a:prstGeom prst="rect">
            <a:avLst/>
          </a:prstGeom>
        </p:spPr>
        <p:txBody>
          <a:bodyPr vert="horz" wrap="square" lIns="0" tIns="12700" rIns="0" bIns="0" rtlCol="0">
            <a:spAutoFit/>
          </a:bodyPr>
          <a:lstStyle/>
          <a:p>
            <a:pPr marL="12700" marR="5080" algn="ctr">
              <a:lnSpc>
                <a:spcPct val="100000"/>
              </a:lnSpc>
              <a:spcBef>
                <a:spcPts val="100"/>
              </a:spcBef>
            </a:pPr>
            <a:r>
              <a:rPr lang="en-US" sz="800" dirty="0"/>
              <a:t>The information contained in this brochure is from reliable sources. It is believed to be correct;</a:t>
            </a:r>
          </a:p>
          <a:p>
            <a:pPr marL="12700" marR="5080" algn="ctr">
              <a:lnSpc>
                <a:spcPct val="100000"/>
              </a:lnSpc>
              <a:spcBef>
                <a:spcPts val="100"/>
              </a:spcBef>
            </a:pPr>
            <a:r>
              <a:rPr lang="en-US" sz="800" dirty="0"/>
              <a:t>however, the information is NOT guaranteed. Conduct your own investigations.</a:t>
            </a:r>
            <a:endParaRPr sz="600" dirty="0">
              <a:latin typeface="Barlow"/>
              <a:cs typeface="Barlow"/>
            </a:endParaRPr>
          </a:p>
        </p:txBody>
      </p:sp>
      <p:pic>
        <p:nvPicPr>
          <p:cNvPr id="35" name="Picture 2" descr="Template Back 1">
            <a:extLst>
              <a:ext uri="{FF2B5EF4-FFF2-40B4-BE49-F238E27FC236}">
                <a16:creationId xmlns:a16="http://schemas.microsoft.com/office/drawing/2014/main" id="{31240DCB-74F7-1D30-836D-E78149219AF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19400" y="8990960"/>
            <a:ext cx="2133600" cy="6102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6">
            <a:extLst>
              <a:ext uri="{FF2B5EF4-FFF2-40B4-BE49-F238E27FC236}">
                <a16:creationId xmlns:a16="http://schemas.microsoft.com/office/drawing/2014/main" id="{ECF15265-F611-A460-5F9C-4B0C701C5817}"/>
              </a:ext>
            </a:extLst>
          </p:cNvPr>
          <p:cNvSpPr txBox="1"/>
          <p:nvPr/>
        </p:nvSpPr>
        <p:spPr>
          <a:xfrm>
            <a:off x="304800" y="7450192"/>
            <a:ext cx="7239000" cy="1015663"/>
          </a:xfrm>
          <a:prstGeom prst="rect">
            <a:avLst/>
          </a:prstGeom>
        </p:spPr>
        <p:txBody>
          <a:bodyPr wrap="square" lIns="0" tIns="0" rIns="0" bIns="0" rtlCol="0" anchor="t">
            <a:spAutoFit/>
          </a:bodyPr>
          <a:lstStyle/>
          <a:p>
            <a:pPr>
              <a:spcBef>
                <a:spcPct val="0"/>
              </a:spcBef>
            </a:pPr>
            <a:r>
              <a:rPr lang="en-US" sz="1100" dirty="0">
                <a:solidFill>
                  <a:srgbClr val="A29375"/>
                </a:solidFill>
                <a:latin typeface="+mj-lt"/>
              </a:rPr>
              <a:t>Water Disclosure</a:t>
            </a:r>
            <a:r>
              <a:rPr lang="en-US" sz="1100" dirty="0">
                <a:solidFill>
                  <a:srgbClr val="000000"/>
                </a:solidFill>
                <a:latin typeface="+mj-lt"/>
              </a:rPr>
              <a:t>: The Sustainable Groundwater Management Act (SGMA) requires groundwater basins to be sustainable by 2040. SGMA requires a Groundwater Sustainability Plan (GSP) by 2020. As a result, a limit may be placed on groundwater pumping from underground aquifers. Buyers and tenants to a real estate transaction should consult with their own water attorney; hydrologist; geologist; civil engineer; or other environmental professional. More information is available at the  California Department of Water Resources Sustainable Groundwater Management Act Portal – </a:t>
            </a:r>
            <a:r>
              <a:rPr lang="en-US" sz="1100" dirty="0">
                <a:solidFill>
                  <a:srgbClr val="000000"/>
                </a:solidFill>
                <a:latin typeface="+mj-lt"/>
                <a:hlinkClick r:id="rId4"/>
              </a:rPr>
              <a:t>www.sgma.water.ca.gov/portal  </a:t>
            </a:r>
            <a:r>
              <a:rPr lang="en-US" sz="1100" dirty="0">
                <a:solidFill>
                  <a:srgbClr val="000000"/>
                </a:solidFill>
                <a:latin typeface="+mj-lt"/>
              </a:rPr>
              <a:t>Or call  (916) 653-5791 Policy on cooperation: All real estate licensees are invited to offer this property to prospective buyers. </a:t>
            </a:r>
            <a:endParaRPr lang="en-US" sz="799" dirty="0">
              <a:solidFill>
                <a:srgbClr val="000000"/>
              </a:solidFill>
              <a:latin typeface="Poppins Light"/>
            </a:endParaRPr>
          </a:p>
        </p:txBody>
      </p:sp>
      <p:pic>
        <p:nvPicPr>
          <p:cNvPr id="5122" name="Picture 2" descr="Free Barbed Wire Vector Art - Download 228+ Barbed Wire Icons &amp; Graphics -  Pixabay">
            <a:extLst>
              <a:ext uri="{FF2B5EF4-FFF2-40B4-BE49-F238E27FC236}">
                <a16:creationId xmlns:a16="http://schemas.microsoft.com/office/drawing/2014/main" id="{55D742B0-B8D8-2443-7AFE-98ECB3CE1D5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487" b="21423"/>
          <a:stretch/>
        </p:blipFill>
        <p:spPr bwMode="auto">
          <a:xfrm>
            <a:off x="762000" y="6650688"/>
            <a:ext cx="6248400" cy="588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D1C1E78-2BBE-65A0-6F81-63390753B00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8000" contrast="25000"/>
                    </a14:imgEffect>
                  </a14:imgLayer>
                </a14:imgProps>
              </a:ext>
              <a:ext uri="{28A0092B-C50C-407E-A947-70E740481C1C}">
                <a14:useLocalDpi xmlns:a14="http://schemas.microsoft.com/office/drawing/2010/main" val="0"/>
              </a:ext>
            </a:extLst>
          </a:blip>
          <a:srcRect l="1852" t="11402" r="16667" b="11522"/>
          <a:stretch/>
        </p:blipFill>
        <p:spPr>
          <a:xfrm>
            <a:off x="217722" y="1524000"/>
            <a:ext cx="7402278" cy="3938644"/>
          </a:xfrm>
          <a:prstGeom prst="rect">
            <a:avLst/>
          </a:prstGeom>
          <a:ln w="50800">
            <a:solidFill>
              <a:schemeClr val="accent6">
                <a:lumMod val="75000"/>
              </a:schemeClr>
            </a:solidFill>
          </a:ln>
        </p:spPr>
      </p:pic>
      <p:sp>
        <p:nvSpPr>
          <p:cNvPr id="12" name="TextBox 11">
            <a:extLst>
              <a:ext uri="{FF2B5EF4-FFF2-40B4-BE49-F238E27FC236}">
                <a16:creationId xmlns:a16="http://schemas.microsoft.com/office/drawing/2014/main" id="{FA93D446-A473-F607-DD16-94A88C8AE6BC}"/>
              </a:ext>
            </a:extLst>
          </p:cNvPr>
          <p:cNvSpPr txBox="1"/>
          <p:nvPr/>
        </p:nvSpPr>
        <p:spPr>
          <a:xfrm>
            <a:off x="1884228" y="5562600"/>
            <a:ext cx="4276725" cy="948978"/>
          </a:xfrm>
          <a:prstGeom prst="rect">
            <a:avLst/>
          </a:prstGeom>
          <a:noFill/>
        </p:spPr>
        <p:txBody>
          <a:bodyPr wrap="square">
            <a:spAutoFit/>
          </a:bodyPr>
          <a:lstStyle/>
          <a:p>
            <a:pPr marL="12700" algn="ctr">
              <a:lnSpc>
                <a:spcPct val="100000"/>
              </a:lnSpc>
              <a:spcBef>
                <a:spcPts val="100"/>
              </a:spcBef>
            </a:pPr>
            <a:r>
              <a:rPr lang="en-US" sz="1800" b="1" dirty="0">
                <a:latin typeface="Barlow-Medium"/>
                <a:cs typeface="Barlow-Medium"/>
              </a:rPr>
              <a:t>252.21 </a:t>
            </a:r>
            <a:r>
              <a:rPr lang="en-US" sz="1800" b="1" dirty="0">
                <a:latin typeface="Times New Roman" panose="02020603050405020304" pitchFamily="18" charset="0"/>
                <a:cs typeface="Times New Roman" panose="02020603050405020304" pitchFamily="18" charset="0"/>
              </a:rPr>
              <a:t>± Acres</a:t>
            </a:r>
          </a:p>
          <a:p>
            <a:pPr marL="12700" algn="ctr">
              <a:lnSpc>
                <a:spcPct val="100000"/>
              </a:lnSpc>
              <a:spcBef>
                <a:spcPts val="100"/>
              </a:spcBef>
            </a:pPr>
            <a:r>
              <a:rPr lang="en-US" sz="1800" b="1" dirty="0">
                <a:latin typeface="Barlow-Medium"/>
                <a:cs typeface="Barlow-Medium"/>
                <a:hlinkClick r:id="rId8"/>
              </a:rPr>
              <a:t>NEC of Hereford and Palazzo Roads</a:t>
            </a:r>
            <a:endParaRPr lang="en-US" sz="1800" b="1" dirty="0">
              <a:latin typeface="Barlow-Medium"/>
              <a:cs typeface="Barlow-Medium"/>
            </a:endParaRPr>
          </a:p>
          <a:p>
            <a:pPr marL="12700" algn="ctr">
              <a:lnSpc>
                <a:spcPct val="100000"/>
              </a:lnSpc>
              <a:spcBef>
                <a:spcPts val="100"/>
              </a:spcBef>
            </a:pPr>
            <a:r>
              <a:rPr lang="en-US" b="1" dirty="0">
                <a:latin typeface="Barlow-Medium"/>
                <a:cs typeface="Barlow-Medium"/>
              </a:rPr>
              <a:t>Los Banos, CA</a:t>
            </a:r>
            <a:endParaRPr lang="en-US" sz="1800" b="1" dirty="0">
              <a:latin typeface="Barlow-Medium"/>
              <a:cs typeface="Barlow-Medium"/>
            </a:endParaRPr>
          </a:p>
        </p:txBody>
      </p:sp>
    </p:spTree>
    <p:extLst>
      <p:ext uri="{BB962C8B-B14F-4D97-AF65-F5344CB8AC3E}">
        <p14:creationId xmlns:p14="http://schemas.microsoft.com/office/powerpoint/2010/main" val="340677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3319" y="8824004"/>
            <a:ext cx="7772400" cy="1216660"/>
          </a:xfrm>
          <a:custGeom>
            <a:avLst/>
            <a:gdLst/>
            <a:ahLst/>
            <a:cxnLst/>
            <a:rect l="l" t="t" r="r" b="b"/>
            <a:pathLst>
              <a:path w="7772400" h="1216659">
                <a:moveTo>
                  <a:pt x="7772400" y="0"/>
                </a:moveTo>
                <a:lnTo>
                  <a:pt x="0" y="0"/>
                </a:lnTo>
                <a:lnTo>
                  <a:pt x="0" y="1216152"/>
                </a:lnTo>
                <a:lnTo>
                  <a:pt x="7772400" y="1216152"/>
                </a:lnTo>
                <a:lnTo>
                  <a:pt x="7772400" y="0"/>
                </a:lnTo>
                <a:close/>
              </a:path>
            </a:pathLst>
          </a:custGeom>
          <a:solidFill>
            <a:schemeClr val="accent6">
              <a:lumMod val="75000"/>
            </a:schemeClr>
          </a:solidFill>
        </p:spPr>
        <p:txBody>
          <a:bodyPr wrap="square" lIns="0" tIns="0" rIns="0" bIns="0" rtlCol="0"/>
          <a:lstStyle/>
          <a:p>
            <a:endParaRPr dirty="0"/>
          </a:p>
        </p:txBody>
      </p:sp>
      <p:sp>
        <p:nvSpPr>
          <p:cNvPr id="18" name="object 18"/>
          <p:cNvSpPr txBox="1"/>
          <p:nvPr/>
        </p:nvSpPr>
        <p:spPr>
          <a:xfrm>
            <a:off x="510540" y="8997727"/>
            <a:ext cx="1884680" cy="679673"/>
          </a:xfrm>
          <a:prstGeom prst="rect">
            <a:avLst/>
          </a:prstGeom>
        </p:spPr>
        <p:txBody>
          <a:bodyPr vert="horz" wrap="square" lIns="0" tIns="12700" rIns="0" bIns="0" rtlCol="0">
            <a:spAutoFit/>
          </a:bodyPr>
          <a:lstStyle/>
          <a:p>
            <a:pPr marL="12700">
              <a:lnSpc>
                <a:spcPts val="2340"/>
              </a:lnSpc>
              <a:spcBef>
                <a:spcPts val="100"/>
              </a:spcBef>
            </a:pPr>
            <a:r>
              <a:rPr lang="en-US" sz="2000" dirty="0">
                <a:solidFill>
                  <a:srgbClr val="FFFFFF"/>
                </a:solidFill>
                <a:latin typeface="Barlow-Medium"/>
                <a:cs typeface="Barlow-Medium"/>
              </a:rPr>
              <a:t>Geneva Brett</a:t>
            </a:r>
            <a:endParaRPr sz="2000" dirty="0">
              <a:latin typeface="Barlow-Medium"/>
              <a:cs typeface="Barlow-Medium"/>
            </a:endParaRPr>
          </a:p>
          <a:p>
            <a:pPr marL="17145">
              <a:lnSpc>
                <a:spcPts val="1019"/>
              </a:lnSpc>
            </a:pPr>
            <a:r>
              <a:rPr sz="900" spc="-10" dirty="0">
                <a:solidFill>
                  <a:srgbClr val="FFFFFF"/>
                </a:solidFill>
                <a:latin typeface="Barlow"/>
                <a:cs typeface="Barlow"/>
              </a:rPr>
              <a:t>REALTOR®</a:t>
            </a:r>
            <a:r>
              <a:rPr sz="900" spc="5" dirty="0">
                <a:solidFill>
                  <a:srgbClr val="FFFFFF"/>
                </a:solidFill>
                <a:latin typeface="Barlow"/>
                <a:cs typeface="Barlow"/>
              </a:rPr>
              <a:t> </a:t>
            </a:r>
            <a:r>
              <a:rPr sz="900" dirty="0">
                <a:solidFill>
                  <a:srgbClr val="FFFFFF"/>
                </a:solidFill>
                <a:latin typeface="Barlow"/>
                <a:cs typeface="Barlow"/>
              </a:rPr>
              <a:t>|</a:t>
            </a:r>
            <a:r>
              <a:rPr sz="900" spc="5" dirty="0">
                <a:solidFill>
                  <a:srgbClr val="FFFFFF"/>
                </a:solidFill>
                <a:latin typeface="Barlow"/>
                <a:cs typeface="Barlow"/>
              </a:rPr>
              <a:t> </a:t>
            </a:r>
            <a:r>
              <a:rPr sz="900" spc="-10" dirty="0">
                <a:solidFill>
                  <a:srgbClr val="FFFFFF"/>
                </a:solidFill>
                <a:latin typeface="Barlow"/>
                <a:cs typeface="Barlow"/>
              </a:rPr>
              <a:t>DRE#</a:t>
            </a:r>
            <a:r>
              <a:rPr sz="800" spc="-10" dirty="0">
                <a:solidFill>
                  <a:srgbClr val="FFFFFF"/>
                </a:solidFill>
                <a:latin typeface="Barlow"/>
                <a:cs typeface="Barlow"/>
              </a:rPr>
              <a:t>0</a:t>
            </a:r>
            <a:r>
              <a:rPr lang="en-US" sz="800" spc="-10" dirty="0">
                <a:solidFill>
                  <a:srgbClr val="FFFFFF"/>
                </a:solidFill>
                <a:latin typeface="Barlow"/>
                <a:cs typeface="Barlow"/>
              </a:rPr>
              <a:t>1223451</a:t>
            </a:r>
            <a:r>
              <a:rPr sz="800" spc="500" dirty="0">
                <a:solidFill>
                  <a:srgbClr val="FFFFFF"/>
                </a:solidFill>
                <a:latin typeface="Barlow"/>
                <a:cs typeface="Barlow"/>
              </a:rPr>
              <a:t> </a:t>
            </a:r>
            <a:endParaRPr sz="800" dirty="0">
              <a:latin typeface="Barlow"/>
              <a:cs typeface="Barlow"/>
            </a:endParaRPr>
          </a:p>
          <a:p>
            <a:pPr marL="17145">
              <a:lnSpc>
                <a:spcPct val="100000"/>
              </a:lnSpc>
              <a:spcBef>
                <a:spcPts val="145"/>
              </a:spcBef>
            </a:pPr>
            <a:r>
              <a:rPr sz="1500" dirty="0">
                <a:solidFill>
                  <a:srgbClr val="FFFFFF"/>
                </a:solidFill>
                <a:latin typeface="Barlow-Medium"/>
                <a:cs typeface="Barlow-Medium"/>
              </a:rPr>
              <a:t>(</a:t>
            </a:r>
            <a:r>
              <a:rPr lang="en-US" sz="1500" dirty="0">
                <a:solidFill>
                  <a:srgbClr val="FFFFFF"/>
                </a:solidFill>
                <a:latin typeface="Barlow-Medium"/>
                <a:cs typeface="Barlow-Medium"/>
              </a:rPr>
              <a:t>209) 587-0573</a:t>
            </a:r>
            <a:endParaRPr sz="1500" dirty="0">
              <a:latin typeface="Barlow-Medium"/>
              <a:cs typeface="Barlow-Medium"/>
            </a:endParaRPr>
          </a:p>
        </p:txBody>
      </p:sp>
      <p:sp>
        <p:nvSpPr>
          <p:cNvPr id="2" name="TextBox 21">
            <a:extLst>
              <a:ext uri="{FF2B5EF4-FFF2-40B4-BE49-F238E27FC236}">
                <a16:creationId xmlns:a16="http://schemas.microsoft.com/office/drawing/2014/main" id="{7781F8C0-A1AC-2507-B629-FE13987E607E}"/>
              </a:ext>
            </a:extLst>
          </p:cNvPr>
          <p:cNvSpPr txBox="1"/>
          <p:nvPr/>
        </p:nvSpPr>
        <p:spPr>
          <a:xfrm>
            <a:off x="973123" y="1587170"/>
            <a:ext cx="1150771" cy="165430"/>
          </a:xfrm>
          <a:prstGeom prst="rect">
            <a:avLst/>
          </a:prstGeom>
        </p:spPr>
        <p:txBody>
          <a:bodyPr wrap="square" lIns="0" tIns="0" rIns="0" bIns="0" rtlCol="0" anchor="t">
            <a:spAutoFit/>
          </a:bodyPr>
          <a:lstStyle/>
          <a:p>
            <a:pPr>
              <a:lnSpc>
                <a:spcPts val="1255"/>
              </a:lnSpc>
            </a:pPr>
            <a:r>
              <a:rPr lang="en-US" sz="1050" b="1" spc="112" dirty="0">
                <a:solidFill>
                  <a:schemeClr val="accent6">
                    <a:lumMod val="75000"/>
                  </a:schemeClr>
                </a:solidFill>
                <a:latin typeface="Poppins Light"/>
              </a:rPr>
              <a:t>DESCRIPTION</a:t>
            </a:r>
          </a:p>
        </p:txBody>
      </p:sp>
      <p:sp>
        <p:nvSpPr>
          <p:cNvPr id="3" name="TextBox 22">
            <a:extLst>
              <a:ext uri="{FF2B5EF4-FFF2-40B4-BE49-F238E27FC236}">
                <a16:creationId xmlns:a16="http://schemas.microsoft.com/office/drawing/2014/main" id="{BF8FEB0A-B598-4FDD-2372-6A392DD3F3EF}"/>
              </a:ext>
            </a:extLst>
          </p:cNvPr>
          <p:cNvSpPr txBox="1"/>
          <p:nvPr/>
        </p:nvSpPr>
        <p:spPr>
          <a:xfrm>
            <a:off x="954979" y="1885865"/>
            <a:ext cx="6272534" cy="323935"/>
          </a:xfrm>
          <a:prstGeom prst="rect">
            <a:avLst/>
          </a:prstGeom>
        </p:spPr>
        <p:txBody>
          <a:bodyPr wrap="square" lIns="0" tIns="0" rIns="0" bIns="0" rtlCol="0" anchor="t">
            <a:spAutoFit/>
          </a:bodyPr>
          <a:lstStyle/>
          <a:p>
            <a:pPr>
              <a:lnSpc>
                <a:spcPts val="1255"/>
              </a:lnSpc>
            </a:pPr>
            <a:r>
              <a:rPr lang="en-US" sz="896" dirty="0">
                <a:solidFill>
                  <a:srgbClr val="252526"/>
                </a:solidFill>
                <a:latin typeface="Poppins Light"/>
              </a:rPr>
              <a:t>252.21 </a:t>
            </a:r>
            <a:r>
              <a:rPr lang="en-US" sz="896" dirty="0">
                <a:solidFill>
                  <a:srgbClr val="252526"/>
                </a:solidFill>
                <a:latin typeface="Times New Roman" panose="02020603050405020304" pitchFamily="18" charset="0"/>
                <a:cs typeface="Times New Roman" panose="02020603050405020304" pitchFamily="18" charset="0"/>
              </a:rPr>
              <a:t>± </a:t>
            </a:r>
            <a:r>
              <a:rPr lang="en-US" sz="896" dirty="0">
                <a:solidFill>
                  <a:srgbClr val="252526"/>
                </a:solidFill>
                <a:latin typeface="Poppins Light"/>
              </a:rPr>
              <a:t> assessed acres offered for sale has arguably the best water rights in California and features productive row crop ground.  No structures on the property. Subject to ground lease expiring on 12/31/2024.</a:t>
            </a:r>
          </a:p>
        </p:txBody>
      </p:sp>
      <p:sp>
        <p:nvSpPr>
          <p:cNvPr id="4" name="TextBox 23">
            <a:extLst>
              <a:ext uri="{FF2B5EF4-FFF2-40B4-BE49-F238E27FC236}">
                <a16:creationId xmlns:a16="http://schemas.microsoft.com/office/drawing/2014/main" id="{DE6EB509-E3E7-7F5D-F8BB-9B604B9133FC}"/>
              </a:ext>
            </a:extLst>
          </p:cNvPr>
          <p:cNvSpPr txBox="1"/>
          <p:nvPr/>
        </p:nvSpPr>
        <p:spPr>
          <a:xfrm>
            <a:off x="941038" y="2647865"/>
            <a:ext cx="6268217" cy="323935"/>
          </a:xfrm>
          <a:prstGeom prst="rect">
            <a:avLst/>
          </a:prstGeom>
        </p:spPr>
        <p:txBody>
          <a:bodyPr wrap="square" lIns="0" tIns="0" rIns="0" bIns="0" rtlCol="0" anchor="t">
            <a:spAutoFit/>
          </a:bodyPr>
          <a:lstStyle/>
          <a:p>
            <a:pPr>
              <a:lnSpc>
                <a:spcPts val="1255"/>
              </a:lnSpc>
            </a:pPr>
            <a:r>
              <a:rPr lang="en-US" sz="896" dirty="0">
                <a:solidFill>
                  <a:srgbClr val="252526"/>
                </a:solidFill>
                <a:latin typeface="Poppins Light"/>
              </a:rPr>
              <a:t>East of Hereford Road and the East Delta Canal, west of the Levee Drain, with Palazzo Road being the southern boundary. Situated northeast of Los Banos, Merced County, California.</a:t>
            </a:r>
          </a:p>
        </p:txBody>
      </p:sp>
      <p:sp>
        <p:nvSpPr>
          <p:cNvPr id="5" name="TextBox 24">
            <a:extLst>
              <a:ext uri="{FF2B5EF4-FFF2-40B4-BE49-F238E27FC236}">
                <a16:creationId xmlns:a16="http://schemas.microsoft.com/office/drawing/2014/main" id="{6B7D99EF-FD01-D928-5548-80ACB7105993}"/>
              </a:ext>
            </a:extLst>
          </p:cNvPr>
          <p:cNvSpPr txBox="1"/>
          <p:nvPr/>
        </p:nvSpPr>
        <p:spPr>
          <a:xfrm>
            <a:off x="954978" y="3409865"/>
            <a:ext cx="6207821" cy="323935"/>
          </a:xfrm>
          <a:prstGeom prst="rect">
            <a:avLst/>
          </a:prstGeom>
        </p:spPr>
        <p:txBody>
          <a:bodyPr wrap="square" lIns="0" tIns="0" rIns="0" bIns="0" rtlCol="0" anchor="t">
            <a:spAutoFit/>
          </a:bodyPr>
          <a:lstStyle/>
          <a:p>
            <a:pPr>
              <a:lnSpc>
                <a:spcPts val="1255"/>
              </a:lnSpc>
            </a:pPr>
            <a:r>
              <a:rPr lang="en-US" sz="896" dirty="0">
                <a:solidFill>
                  <a:srgbClr val="252526"/>
                </a:solidFill>
                <a:latin typeface="Poppins Light"/>
              </a:rPr>
              <a:t>Merced County APNs: 073-080-013, 073-110-018, 073-110-023, 073-120-024, 073-120-025.  All parcels enrolled in Williamson Act.     Note – 9.2 </a:t>
            </a:r>
            <a:r>
              <a:rPr lang="en-US" sz="896" dirty="0">
                <a:solidFill>
                  <a:srgbClr val="252526"/>
                </a:solidFill>
                <a:latin typeface="Times New Roman" panose="02020603050405020304" pitchFamily="18" charset="0"/>
                <a:cs typeface="Times New Roman" panose="02020603050405020304" pitchFamily="18" charset="0"/>
              </a:rPr>
              <a:t>± </a:t>
            </a:r>
            <a:r>
              <a:rPr lang="en-US" sz="896" dirty="0">
                <a:solidFill>
                  <a:srgbClr val="252526"/>
                </a:solidFill>
                <a:latin typeface="Poppins Light"/>
              </a:rPr>
              <a:t>ac (APN 073-120-003) being farmed in Field 3 is not owned nor offered for sale.</a:t>
            </a:r>
          </a:p>
        </p:txBody>
      </p:sp>
      <p:sp>
        <p:nvSpPr>
          <p:cNvPr id="6" name="TextBox 26">
            <a:extLst>
              <a:ext uri="{FF2B5EF4-FFF2-40B4-BE49-F238E27FC236}">
                <a16:creationId xmlns:a16="http://schemas.microsoft.com/office/drawing/2014/main" id="{60F994CF-1831-43A1-EE55-D0E08174F5C0}"/>
              </a:ext>
            </a:extLst>
          </p:cNvPr>
          <p:cNvSpPr txBox="1"/>
          <p:nvPr/>
        </p:nvSpPr>
        <p:spPr>
          <a:xfrm>
            <a:off x="923716" y="4843353"/>
            <a:ext cx="6285540" cy="490647"/>
          </a:xfrm>
          <a:prstGeom prst="rect">
            <a:avLst/>
          </a:prstGeom>
        </p:spPr>
        <p:txBody>
          <a:bodyPr wrap="square" lIns="0" tIns="0" rIns="0" bIns="0" rtlCol="0" anchor="t">
            <a:spAutoFit/>
          </a:bodyPr>
          <a:lstStyle/>
          <a:p>
            <a:pPr>
              <a:lnSpc>
                <a:spcPts val="1255"/>
              </a:lnSpc>
            </a:pPr>
            <a:r>
              <a:rPr lang="en-US" sz="896" dirty="0">
                <a:solidFill>
                  <a:srgbClr val="252526"/>
                </a:solidFill>
                <a:latin typeface="Poppins Light"/>
              </a:rPr>
              <a:t>Field 1 (107</a:t>
            </a:r>
            <a:r>
              <a:rPr lang="en-US" sz="896" dirty="0">
                <a:solidFill>
                  <a:srgbClr val="252526"/>
                </a:solidFill>
                <a:latin typeface="Times New Roman" panose="02020603050405020304" pitchFamily="18" charset="0"/>
                <a:cs typeface="Times New Roman" panose="02020603050405020304" pitchFamily="18" charset="0"/>
              </a:rPr>
              <a:t>±</a:t>
            </a:r>
            <a:r>
              <a:rPr lang="en-US" sz="896" dirty="0">
                <a:solidFill>
                  <a:srgbClr val="252526"/>
                </a:solidFill>
                <a:latin typeface="Poppins Light"/>
              </a:rPr>
              <a:t> acres) and Field 2 (81 </a:t>
            </a:r>
            <a:r>
              <a:rPr lang="en-US" sz="896" dirty="0">
                <a:solidFill>
                  <a:srgbClr val="252526"/>
                </a:solidFill>
                <a:latin typeface="Times New Roman" panose="02020603050405020304" pitchFamily="18" charset="0"/>
                <a:cs typeface="Times New Roman" panose="02020603050405020304" pitchFamily="18" charset="0"/>
              </a:rPr>
              <a:t>±</a:t>
            </a:r>
            <a:r>
              <a:rPr lang="en-US" sz="896" dirty="0">
                <a:solidFill>
                  <a:srgbClr val="252526"/>
                </a:solidFill>
                <a:latin typeface="Poppins Light"/>
              </a:rPr>
              <a:t> ac) are currently in alfalfa (2</a:t>
            </a:r>
            <a:r>
              <a:rPr lang="en-US" sz="896" baseline="30000" dirty="0">
                <a:solidFill>
                  <a:srgbClr val="252526"/>
                </a:solidFill>
                <a:latin typeface="Poppins Light"/>
              </a:rPr>
              <a:t>nd</a:t>
            </a:r>
            <a:r>
              <a:rPr lang="en-US" sz="896" dirty="0">
                <a:solidFill>
                  <a:srgbClr val="252526"/>
                </a:solidFill>
                <a:latin typeface="Poppins Light"/>
              </a:rPr>
              <a:t> year). Field 3 (73 </a:t>
            </a:r>
            <a:r>
              <a:rPr lang="en-US" sz="896" dirty="0">
                <a:solidFill>
                  <a:srgbClr val="252526"/>
                </a:solidFill>
                <a:latin typeface="Times New Roman" panose="02020603050405020304" pitchFamily="18" charset="0"/>
                <a:cs typeface="Times New Roman" panose="02020603050405020304" pitchFamily="18" charset="0"/>
              </a:rPr>
              <a:t>±</a:t>
            </a:r>
            <a:r>
              <a:rPr lang="en-US" sz="896" dirty="0">
                <a:solidFill>
                  <a:srgbClr val="252526"/>
                </a:solidFill>
                <a:latin typeface="Poppins Light"/>
              </a:rPr>
              <a:t>ac) in cotton. There is a    9.2 acre parcel being farmed in Field 3 that is not owned by Seller.  Lessee said alfalfa averaged 5.5-6 tons per acre for the last two years.</a:t>
            </a:r>
          </a:p>
        </p:txBody>
      </p:sp>
      <p:sp>
        <p:nvSpPr>
          <p:cNvPr id="7" name="TextBox 27">
            <a:extLst>
              <a:ext uri="{FF2B5EF4-FFF2-40B4-BE49-F238E27FC236}">
                <a16:creationId xmlns:a16="http://schemas.microsoft.com/office/drawing/2014/main" id="{56B84B5A-413F-61AA-7C8C-BE8ACB933D61}"/>
              </a:ext>
            </a:extLst>
          </p:cNvPr>
          <p:cNvSpPr txBox="1"/>
          <p:nvPr/>
        </p:nvSpPr>
        <p:spPr>
          <a:xfrm>
            <a:off x="911981" y="5819641"/>
            <a:ext cx="6315531" cy="657359"/>
          </a:xfrm>
          <a:prstGeom prst="rect">
            <a:avLst/>
          </a:prstGeom>
        </p:spPr>
        <p:txBody>
          <a:bodyPr wrap="square" lIns="0" tIns="0" rIns="0" bIns="0" rtlCol="0" anchor="t">
            <a:spAutoFit/>
          </a:bodyPr>
          <a:lstStyle/>
          <a:p>
            <a:pPr>
              <a:lnSpc>
                <a:spcPts val="1255"/>
              </a:lnSpc>
            </a:pPr>
            <a:r>
              <a:rPr lang="en-US" sz="896" dirty="0">
                <a:solidFill>
                  <a:srgbClr val="252526"/>
                </a:solidFill>
                <a:latin typeface="Poppins Light"/>
              </a:rPr>
              <a:t>252.21 shares, and irrigation water from San Luis Canal Company (SLCC), delivered via Henry Miller Reclamation District (HMRD). SLCC was incorporated and began service in 1913. The company claims and continues to hold Pre-1914 appropriative water rights and historically provided water to its members during the toughest drought years. County of Merced GSA – Delta-Mendota (Service Area). </a:t>
            </a:r>
          </a:p>
        </p:txBody>
      </p:sp>
      <p:sp>
        <p:nvSpPr>
          <p:cNvPr id="8" name="TextBox 28">
            <a:extLst>
              <a:ext uri="{FF2B5EF4-FFF2-40B4-BE49-F238E27FC236}">
                <a16:creationId xmlns:a16="http://schemas.microsoft.com/office/drawing/2014/main" id="{4C50AC9E-F0AF-CAB1-C8D2-B147153D9FD4}"/>
              </a:ext>
            </a:extLst>
          </p:cNvPr>
          <p:cNvSpPr txBox="1"/>
          <p:nvPr/>
        </p:nvSpPr>
        <p:spPr>
          <a:xfrm>
            <a:off x="941039" y="6929377"/>
            <a:ext cx="5916961" cy="157223"/>
          </a:xfrm>
          <a:prstGeom prst="rect">
            <a:avLst/>
          </a:prstGeom>
        </p:spPr>
        <p:txBody>
          <a:bodyPr wrap="square" lIns="0" tIns="0" rIns="0" bIns="0" rtlCol="0" anchor="t">
            <a:spAutoFit/>
          </a:bodyPr>
          <a:lstStyle/>
          <a:p>
            <a:pPr>
              <a:lnSpc>
                <a:spcPts val="1255"/>
              </a:lnSpc>
            </a:pPr>
            <a:r>
              <a:rPr lang="en-US" sz="896" dirty="0">
                <a:solidFill>
                  <a:srgbClr val="252526"/>
                </a:solidFill>
                <a:latin typeface="Poppins Light"/>
              </a:rPr>
              <a:t>Grade 3,  </a:t>
            </a:r>
            <a:r>
              <a:rPr lang="en-US" sz="896" dirty="0" err="1">
                <a:solidFill>
                  <a:srgbClr val="252526"/>
                </a:solidFill>
                <a:latin typeface="Poppins Light"/>
              </a:rPr>
              <a:t>Bisgani</a:t>
            </a:r>
            <a:r>
              <a:rPr lang="en-US" sz="896" dirty="0">
                <a:solidFill>
                  <a:srgbClr val="252526"/>
                </a:solidFill>
                <a:latin typeface="Poppins Light"/>
              </a:rPr>
              <a:t> loamy sand, </a:t>
            </a:r>
            <a:r>
              <a:rPr lang="en-US" sz="896" dirty="0" err="1">
                <a:solidFill>
                  <a:srgbClr val="252526"/>
                </a:solidFill>
                <a:latin typeface="Poppins Light"/>
              </a:rPr>
              <a:t>Bolfar</a:t>
            </a:r>
            <a:r>
              <a:rPr lang="en-US" sz="896" dirty="0">
                <a:solidFill>
                  <a:srgbClr val="252526"/>
                </a:solidFill>
                <a:latin typeface="Poppins Light"/>
              </a:rPr>
              <a:t> clay loam, </a:t>
            </a:r>
            <a:r>
              <a:rPr lang="en-US" sz="896" dirty="0" err="1">
                <a:solidFill>
                  <a:srgbClr val="252526"/>
                </a:solidFill>
                <a:latin typeface="Poppins Light"/>
              </a:rPr>
              <a:t>Einido</a:t>
            </a:r>
            <a:r>
              <a:rPr lang="en-US" sz="896" dirty="0">
                <a:solidFill>
                  <a:srgbClr val="252526"/>
                </a:solidFill>
                <a:latin typeface="Poppins Light"/>
              </a:rPr>
              <a:t> clay loam, </a:t>
            </a:r>
            <a:r>
              <a:rPr lang="en-US" sz="896" dirty="0" err="1">
                <a:solidFill>
                  <a:srgbClr val="252526"/>
                </a:solidFill>
                <a:latin typeface="Poppins Light"/>
              </a:rPr>
              <a:t>Escano</a:t>
            </a:r>
            <a:r>
              <a:rPr lang="en-US" sz="896" dirty="0">
                <a:solidFill>
                  <a:srgbClr val="252526"/>
                </a:solidFill>
                <a:latin typeface="Poppins Light"/>
              </a:rPr>
              <a:t> clay loam; all partially drained.</a:t>
            </a:r>
          </a:p>
        </p:txBody>
      </p:sp>
      <p:sp>
        <p:nvSpPr>
          <p:cNvPr id="9" name="TextBox 29">
            <a:extLst>
              <a:ext uri="{FF2B5EF4-FFF2-40B4-BE49-F238E27FC236}">
                <a16:creationId xmlns:a16="http://schemas.microsoft.com/office/drawing/2014/main" id="{A28D9ECE-24FC-FD64-ACE5-33D9EED5B802}"/>
              </a:ext>
            </a:extLst>
          </p:cNvPr>
          <p:cNvSpPr txBox="1"/>
          <p:nvPr/>
        </p:nvSpPr>
        <p:spPr>
          <a:xfrm>
            <a:off x="911982" y="8458200"/>
            <a:ext cx="6403218" cy="157223"/>
          </a:xfrm>
          <a:prstGeom prst="rect">
            <a:avLst/>
          </a:prstGeom>
        </p:spPr>
        <p:txBody>
          <a:bodyPr wrap="square" lIns="0" tIns="0" rIns="0" bIns="0" rtlCol="0" anchor="t">
            <a:spAutoFit/>
          </a:bodyPr>
          <a:lstStyle/>
          <a:p>
            <a:pPr>
              <a:lnSpc>
                <a:spcPts val="1255"/>
              </a:lnSpc>
            </a:pPr>
            <a:r>
              <a:rPr lang="en-US" sz="896" dirty="0">
                <a:solidFill>
                  <a:srgbClr val="252526"/>
                </a:solidFill>
                <a:latin typeface="Poppins Light"/>
              </a:rPr>
              <a:t> $26,000./acre. ($6,557,460). Seller may participate in 1031 Exchange at no cost to Buyer. No owner financing.</a:t>
            </a:r>
          </a:p>
        </p:txBody>
      </p:sp>
      <p:sp>
        <p:nvSpPr>
          <p:cNvPr id="10" name="TextBox 30">
            <a:extLst>
              <a:ext uri="{FF2B5EF4-FFF2-40B4-BE49-F238E27FC236}">
                <a16:creationId xmlns:a16="http://schemas.microsoft.com/office/drawing/2014/main" id="{90A5741A-4218-8A43-6548-9E5FA7F987E5}"/>
              </a:ext>
            </a:extLst>
          </p:cNvPr>
          <p:cNvSpPr txBox="1"/>
          <p:nvPr/>
        </p:nvSpPr>
        <p:spPr>
          <a:xfrm>
            <a:off x="930216" y="3949370"/>
            <a:ext cx="851077" cy="165430"/>
          </a:xfrm>
          <a:prstGeom prst="rect">
            <a:avLst/>
          </a:prstGeom>
        </p:spPr>
        <p:txBody>
          <a:bodyPr wrap="square" lIns="0" tIns="0" rIns="0" bIns="0" rtlCol="0" anchor="t">
            <a:spAutoFit/>
          </a:bodyPr>
          <a:lstStyle/>
          <a:p>
            <a:pPr>
              <a:lnSpc>
                <a:spcPts val="1255"/>
              </a:lnSpc>
            </a:pPr>
            <a:r>
              <a:rPr lang="en-US" sz="1050" b="1" spc="112" dirty="0">
                <a:solidFill>
                  <a:schemeClr val="accent6">
                    <a:lumMod val="75000"/>
                  </a:schemeClr>
                </a:solidFill>
                <a:latin typeface="Poppins Light"/>
              </a:rPr>
              <a:t>ZONING</a:t>
            </a:r>
          </a:p>
        </p:txBody>
      </p:sp>
      <p:sp>
        <p:nvSpPr>
          <p:cNvPr id="12" name="TextBox 31">
            <a:extLst>
              <a:ext uri="{FF2B5EF4-FFF2-40B4-BE49-F238E27FC236}">
                <a16:creationId xmlns:a16="http://schemas.microsoft.com/office/drawing/2014/main" id="{AF6ADEEB-F533-B678-7166-BB41336D4067}"/>
              </a:ext>
            </a:extLst>
          </p:cNvPr>
          <p:cNvSpPr txBox="1"/>
          <p:nvPr/>
        </p:nvSpPr>
        <p:spPr>
          <a:xfrm>
            <a:off x="923716" y="4558970"/>
            <a:ext cx="905169" cy="165430"/>
          </a:xfrm>
          <a:prstGeom prst="rect">
            <a:avLst/>
          </a:prstGeom>
        </p:spPr>
        <p:txBody>
          <a:bodyPr wrap="square" lIns="0" tIns="0" rIns="0" bIns="0" rtlCol="0" anchor="t">
            <a:spAutoFit/>
          </a:bodyPr>
          <a:lstStyle/>
          <a:p>
            <a:pPr>
              <a:lnSpc>
                <a:spcPts val="1255"/>
              </a:lnSpc>
            </a:pPr>
            <a:r>
              <a:rPr lang="en-US" sz="1050" b="1" spc="112" dirty="0">
                <a:solidFill>
                  <a:schemeClr val="accent6">
                    <a:lumMod val="75000"/>
                  </a:schemeClr>
                </a:solidFill>
                <a:latin typeface="Poppins Light"/>
              </a:rPr>
              <a:t>PLANTINGS</a:t>
            </a:r>
          </a:p>
        </p:txBody>
      </p:sp>
      <p:sp>
        <p:nvSpPr>
          <p:cNvPr id="13" name="TextBox 32">
            <a:extLst>
              <a:ext uri="{FF2B5EF4-FFF2-40B4-BE49-F238E27FC236}">
                <a16:creationId xmlns:a16="http://schemas.microsoft.com/office/drawing/2014/main" id="{862A4D9B-4D19-7244-C0A3-74BB61D24B92}"/>
              </a:ext>
            </a:extLst>
          </p:cNvPr>
          <p:cNvSpPr txBox="1"/>
          <p:nvPr/>
        </p:nvSpPr>
        <p:spPr>
          <a:xfrm>
            <a:off x="983010" y="5556086"/>
            <a:ext cx="564397" cy="165430"/>
          </a:xfrm>
          <a:prstGeom prst="rect">
            <a:avLst/>
          </a:prstGeom>
        </p:spPr>
        <p:txBody>
          <a:bodyPr wrap="square" lIns="0" tIns="0" rIns="0" bIns="0" rtlCol="0" anchor="t">
            <a:spAutoFit/>
          </a:bodyPr>
          <a:lstStyle/>
          <a:p>
            <a:pPr>
              <a:lnSpc>
                <a:spcPts val="1255"/>
              </a:lnSpc>
            </a:pPr>
            <a:r>
              <a:rPr lang="en-US" sz="1050" b="1" spc="112" dirty="0">
                <a:solidFill>
                  <a:schemeClr val="accent6">
                    <a:lumMod val="75000"/>
                  </a:schemeClr>
                </a:solidFill>
                <a:latin typeface="Poppins Light"/>
              </a:rPr>
              <a:t>WATER</a:t>
            </a:r>
          </a:p>
        </p:txBody>
      </p:sp>
      <p:sp>
        <p:nvSpPr>
          <p:cNvPr id="14" name="TextBox 33">
            <a:extLst>
              <a:ext uri="{FF2B5EF4-FFF2-40B4-BE49-F238E27FC236}">
                <a16:creationId xmlns:a16="http://schemas.microsoft.com/office/drawing/2014/main" id="{CA922E40-B866-FA87-5C00-559FE62BF58A}"/>
              </a:ext>
            </a:extLst>
          </p:cNvPr>
          <p:cNvSpPr txBox="1"/>
          <p:nvPr/>
        </p:nvSpPr>
        <p:spPr>
          <a:xfrm>
            <a:off x="936151" y="6692570"/>
            <a:ext cx="611256" cy="165430"/>
          </a:xfrm>
          <a:prstGeom prst="rect">
            <a:avLst/>
          </a:prstGeom>
        </p:spPr>
        <p:txBody>
          <a:bodyPr wrap="square" lIns="0" tIns="0" rIns="0" bIns="0" rtlCol="0" anchor="t">
            <a:spAutoFit/>
          </a:bodyPr>
          <a:lstStyle/>
          <a:p>
            <a:pPr>
              <a:lnSpc>
                <a:spcPts val="1255"/>
              </a:lnSpc>
            </a:pPr>
            <a:r>
              <a:rPr lang="en-US" sz="1050" b="1" spc="112" dirty="0">
                <a:solidFill>
                  <a:schemeClr val="accent6">
                    <a:lumMod val="75000"/>
                  </a:schemeClr>
                </a:solidFill>
                <a:latin typeface="Poppins Light"/>
              </a:rPr>
              <a:t>SOILS</a:t>
            </a:r>
          </a:p>
        </p:txBody>
      </p:sp>
      <p:sp>
        <p:nvSpPr>
          <p:cNvPr id="15" name="TextBox 34">
            <a:extLst>
              <a:ext uri="{FF2B5EF4-FFF2-40B4-BE49-F238E27FC236}">
                <a16:creationId xmlns:a16="http://schemas.microsoft.com/office/drawing/2014/main" id="{A4BFEB96-1E11-E84D-B642-28B85BCAAB4A}"/>
              </a:ext>
            </a:extLst>
          </p:cNvPr>
          <p:cNvSpPr txBox="1"/>
          <p:nvPr/>
        </p:nvSpPr>
        <p:spPr>
          <a:xfrm>
            <a:off x="953487" y="8216570"/>
            <a:ext cx="1103913" cy="165430"/>
          </a:xfrm>
          <a:prstGeom prst="rect">
            <a:avLst/>
          </a:prstGeom>
        </p:spPr>
        <p:txBody>
          <a:bodyPr wrap="square" lIns="0" tIns="0" rIns="0" bIns="0" rtlCol="0" anchor="t">
            <a:spAutoFit/>
          </a:bodyPr>
          <a:lstStyle/>
          <a:p>
            <a:pPr>
              <a:lnSpc>
                <a:spcPts val="1255"/>
              </a:lnSpc>
            </a:pPr>
            <a:r>
              <a:rPr lang="en-US" sz="1050" b="1" spc="112" dirty="0">
                <a:solidFill>
                  <a:schemeClr val="accent6">
                    <a:lumMod val="75000"/>
                  </a:schemeClr>
                </a:solidFill>
                <a:latin typeface="Poppins Light"/>
              </a:rPr>
              <a:t>PRICE</a:t>
            </a:r>
            <a:r>
              <a:rPr lang="en-US" sz="1050" b="1" spc="112" dirty="0">
                <a:solidFill>
                  <a:schemeClr val="accent1">
                    <a:lumMod val="50000"/>
                  </a:schemeClr>
                </a:solidFill>
                <a:latin typeface="Poppins Light"/>
              </a:rPr>
              <a:t>/</a:t>
            </a:r>
            <a:r>
              <a:rPr lang="en-US" sz="1050" b="1" spc="112" dirty="0">
                <a:solidFill>
                  <a:schemeClr val="accent6">
                    <a:lumMod val="75000"/>
                  </a:schemeClr>
                </a:solidFill>
                <a:latin typeface="Poppins Light"/>
              </a:rPr>
              <a:t>TERMS</a:t>
            </a:r>
          </a:p>
        </p:txBody>
      </p:sp>
      <p:sp>
        <p:nvSpPr>
          <p:cNvPr id="16" name="TextBox 35">
            <a:extLst>
              <a:ext uri="{FF2B5EF4-FFF2-40B4-BE49-F238E27FC236}">
                <a16:creationId xmlns:a16="http://schemas.microsoft.com/office/drawing/2014/main" id="{9789222C-979D-8B8A-8A9A-BFFC43B3B03E}"/>
              </a:ext>
            </a:extLst>
          </p:cNvPr>
          <p:cNvSpPr txBox="1"/>
          <p:nvPr/>
        </p:nvSpPr>
        <p:spPr>
          <a:xfrm>
            <a:off x="954979" y="2425370"/>
            <a:ext cx="851077" cy="165430"/>
          </a:xfrm>
          <a:prstGeom prst="rect">
            <a:avLst/>
          </a:prstGeom>
        </p:spPr>
        <p:txBody>
          <a:bodyPr wrap="square" lIns="0" tIns="0" rIns="0" bIns="0" rtlCol="0" anchor="t">
            <a:spAutoFit/>
          </a:bodyPr>
          <a:lstStyle/>
          <a:p>
            <a:pPr>
              <a:lnSpc>
                <a:spcPts val="1255"/>
              </a:lnSpc>
            </a:pPr>
            <a:r>
              <a:rPr lang="en-US" sz="1050" b="1" spc="112" dirty="0">
                <a:solidFill>
                  <a:schemeClr val="accent6">
                    <a:lumMod val="75000"/>
                  </a:schemeClr>
                </a:solidFill>
                <a:latin typeface="Poppins Light"/>
              </a:rPr>
              <a:t>LOCATION</a:t>
            </a:r>
          </a:p>
        </p:txBody>
      </p:sp>
      <p:sp>
        <p:nvSpPr>
          <p:cNvPr id="17" name="TextBox 36">
            <a:extLst>
              <a:ext uri="{FF2B5EF4-FFF2-40B4-BE49-F238E27FC236}">
                <a16:creationId xmlns:a16="http://schemas.microsoft.com/office/drawing/2014/main" id="{699AC240-5520-F2A9-9D35-AB111FB8CF5F}"/>
              </a:ext>
            </a:extLst>
          </p:cNvPr>
          <p:cNvSpPr txBox="1"/>
          <p:nvPr/>
        </p:nvSpPr>
        <p:spPr>
          <a:xfrm>
            <a:off x="958492" y="3187370"/>
            <a:ext cx="494388" cy="165430"/>
          </a:xfrm>
          <a:prstGeom prst="rect">
            <a:avLst/>
          </a:prstGeom>
        </p:spPr>
        <p:txBody>
          <a:bodyPr wrap="square" lIns="0" tIns="0" rIns="0" bIns="0" rtlCol="0" anchor="t">
            <a:spAutoFit/>
          </a:bodyPr>
          <a:lstStyle/>
          <a:p>
            <a:pPr>
              <a:lnSpc>
                <a:spcPts val="1255"/>
              </a:lnSpc>
            </a:pPr>
            <a:r>
              <a:rPr lang="en-US" sz="1050" b="1" spc="112" dirty="0">
                <a:solidFill>
                  <a:schemeClr val="accent6">
                    <a:lumMod val="75000"/>
                  </a:schemeClr>
                </a:solidFill>
                <a:latin typeface="Poppins Light"/>
              </a:rPr>
              <a:t>LEGAL</a:t>
            </a:r>
          </a:p>
        </p:txBody>
      </p:sp>
      <p:sp>
        <p:nvSpPr>
          <p:cNvPr id="22" name="TextBox 21">
            <a:extLst>
              <a:ext uri="{FF2B5EF4-FFF2-40B4-BE49-F238E27FC236}">
                <a16:creationId xmlns:a16="http://schemas.microsoft.com/office/drawing/2014/main" id="{5C1AA9FF-0D29-8910-2637-40398C256EF1}"/>
              </a:ext>
            </a:extLst>
          </p:cNvPr>
          <p:cNvSpPr txBox="1"/>
          <p:nvPr/>
        </p:nvSpPr>
        <p:spPr>
          <a:xfrm>
            <a:off x="838200" y="4188768"/>
            <a:ext cx="3890074" cy="230832"/>
          </a:xfrm>
          <a:prstGeom prst="rect">
            <a:avLst/>
          </a:prstGeom>
          <a:noFill/>
        </p:spPr>
        <p:txBody>
          <a:bodyPr wrap="square">
            <a:spAutoFit/>
          </a:bodyPr>
          <a:lstStyle/>
          <a:p>
            <a:pPr algn="l"/>
            <a:r>
              <a:rPr lang="en-US" sz="900" dirty="0">
                <a:solidFill>
                  <a:srgbClr val="252526"/>
                </a:solidFill>
                <a:latin typeface="Poppins Light"/>
              </a:rPr>
              <a:t>A-20, General Agriculture</a:t>
            </a:r>
            <a:endParaRPr lang="en-US" sz="900" dirty="0"/>
          </a:p>
        </p:txBody>
      </p:sp>
      <p:sp>
        <p:nvSpPr>
          <p:cNvPr id="24" name="Star: 5 Points 23">
            <a:extLst>
              <a:ext uri="{FF2B5EF4-FFF2-40B4-BE49-F238E27FC236}">
                <a16:creationId xmlns:a16="http://schemas.microsoft.com/office/drawing/2014/main" id="{D7A069FE-E490-4ABD-C9D0-05DE4B9A7D1E}"/>
              </a:ext>
            </a:extLst>
          </p:cNvPr>
          <p:cNvSpPr/>
          <p:nvPr/>
        </p:nvSpPr>
        <p:spPr>
          <a:xfrm>
            <a:off x="563144" y="3124200"/>
            <a:ext cx="251460" cy="228600"/>
          </a:xfrm>
          <a:prstGeom prst="star5">
            <a:avLst/>
          </a:prstGeom>
          <a:solidFill>
            <a:schemeClr val="accent6">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3C4F8806-F125-0A5B-0459-3FD2ADBB273B}"/>
              </a:ext>
            </a:extLst>
          </p:cNvPr>
          <p:cNvSpPr/>
          <p:nvPr/>
        </p:nvSpPr>
        <p:spPr>
          <a:xfrm>
            <a:off x="547411" y="2362200"/>
            <a:ext cx="251460" cy="228600"/>
          </a:xfrm>
          <a:prstGeom prst="star5">
            <a:avLst/>
          </a:prstGeom>
          <a:solidFill>
            <a:schemeClr val="accent6">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D14E33D0-DD5B-5882-AD24-6CBB898B50B3}"/>
              </a:ext>
            </a:extLst>
          </p:cNvPr>
          <p:cNvSpPr/>
          <p:nvPr/>
        </p:nvSpPr>
        <p:spPr>
          <a:xfrm>
            <a:off x="563144" y="3886200"/>
            <a:ext cx="251460" cy="228600"/>
          </a:xfrm>
          <a:prstGeom prst="star5">
            <a:avLst/>
          </a:prstGeom>
          <a:solidFill>
            <a:schemeClr val="accent6">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70D2C3A6-5A78-15A7-5A9D-EA66CAA2A501}"/>
              </a:ext>
            </a:extLst>
          </p:cNvPr>
          <p:cNvSpPr/>
          <p:nvPr/>
        </p:nvSpPr>
        <p:spPr>
          <a:xfrm>
            <a:off x="563144" y="4572000"/>
            <a:ext cx="251460" cy="228600"/>
          </a:xfrm>
          <a:prstGeom prst="star5">
            <a:avLst/>
          </a:prstGeom>
          <a:solidFill>
            <a:schemeClr val="accent6">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FF1EA37B-0098-8CE7-7305-944FC67B1303}"/>
              </a:ext>
            </a:extLst>
          </p:cNvPr>
          <p:cNvSpPr/>
          <p:nvPr/>
        </p:nvSpPr>
        <p:spPr>
          <a:xfrm>
            <a:off x="550364" y="5486400"/>
            <a:ext cx="251460" cy="228600"/>
          </a:xfrm>
          <a:prstGeom prst="star5">
            <a:avLst/>
          </a:prstGeom>
          <a:solidFill>
            <a:schemeClr val="accent6">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50561C33-D43A-D24B-F842-3CC6924FE434}"/>
              </a:ext>
            </a:extLst>
          </p:cNvPr>
          <p:cNvSpPr/>
          <p:nvPr/>
        </p:nvSpPr>
        <p:spPr>
          <a:xfrm>
            <a:off x="541390" y="6629400"/>
            <a:ext cx="251460" cy="228600"/>
          </a:xfrm>
          <a:prstGeom prst="star5">
            <a:avLst/>
          </a:prstGeom>
          <a:solidFill>
            <a:schemeClr val="accent6">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89A817F5-83F3-7BB1-CD53-82106CE5E98D}"/>
              </a:ext>
            </a:extLst>
          </p:cNvPr>
          <p:cNvSpPr/>
          <p:nvPr/>
        </p:nvSpPr>
        <p:spPr>
          <a:xfrm>
            <a:off x="547043" y="1524000"/>
            <a:ext cx="251460" cy="228600"/>
          </a:xfrm>
          <a:prstGeom prst="star5">
            <a:avLst/>
          </a:prstGeom>
          <a:solidFill>
            <a:schemeClr val="accent6">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5 Points 32">
            <a:extLst>
              <a:ext uri="{FF2B5EF4-FFF2-40B4-BE49-F238E27FC236}">
                <a16:creationId xmlns:a16="http://schemas.microsoft.com/office/drawing/2014/main" id="{A8F646C7-44D2-DBC1-FF32-FEA0E56CB10B}"/>
              </a:ext>
            </a:extLst>
          </p:cNvPr>
          <p:cNvSpPr/>
          <p:nvPr/>
        </p:nvSpPr>
        <p:spPr>
          <a:xfrm>
            <a:off x="560000" y="7239000"/>
            <a:ext cx="251460" cy="228600"/>
          </a:xfrm>
          <a:prstGeom prst="star5">
            <a:avLst/>
          </a:prstGeom>
          <a:solidFill>
            <a:schemeClr val="accent6">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76455C73-447A-B777-56DC-307124439752}"/>
              </a:ext>
            </a:extLst>
          </p:cNvPr>
          <p:cNvSpPr/>
          <p:nvPr/>
        </p:nvSpPr>
        <p:spPr>
          <a:xfrm>
            <a:off x="558012" y="8153400"/>
            <a:ext cx="251460" cy="228600"/>
          </a:xfrm>
          <a:prstGeom prst="star5">
            <a:avLst/>
          </a:prstGeom>
          <a:solidFill>
            <a:schemeClr val="accent6">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4">
            <a:extLst>
              <a:ext uri="{FF2B5EF4-FFF2-40B4-BE49-F238E27FC236}">
                <a16:creationId xmlns:a16="http://schemas.microsoft.com/office/drawing/2014/main" id="{28C74C1A-A8DB-51DE-1ED6-4D050789A6ED}"/>
              </a:ext>
            </a:extLst>
          </p:cNvPr>
          <p:cNvSpPr txBox="1"/>
          <p:nvPr/>
        </p:nvSpPr>
        <p:spPr>
          <a:xfrm>
            <a:off x="911982" y="7304863"/>
            <a:ext cx="3733800" cy="162737"/>
          </a:xfrm>
          <a:prstGeom prst="rect">
            <a:avLst/>
          </a:prstGeom>
        </p:spPr>
        <p:txBody>
          <a:bodyPr wrap="square" lIns="0" tIns="0" rIns="0" bIns="0" rtlCol="0" anchor="t">
            <a:spAutoFit/>
          </a:bodyPr>
          <a:lstStyle/>
          <a:p>
            <a:pPr>
              <a:lnSpc>
                <a:spcPts val="1255"/>
              </a:lnSpc>
            </a:pPr>
            <a:r>
              <a:rPr lang="en-US" sz="1050" b="1" spc="112" dirty="0">
                <a:solidFill>
                  <a:schemeClr val="accent6">
                    <a:lumMod val="75000"/>
                  </a:schemeClr>
                </a:solidFill>
                <a:latin typeface="Poppins Light"/>
              </a:rPr>
              <a:t>GROUND</a:t>
            </a:r>
            <a:r>
              <a:rPr lang="en-US" sz="1050" b="1" spc="112" dirty="0">
                <a:solidFill>
                  <a:schemeClr val="accent3">
                    <a:lumMod val="50000"/>
                  </a:schemeClr>
                </a:solidFill>
                <a:latin typeface="Poppins Light"/>
              </a:rPr>
              <a:t> </a:t>
            </a:r>
            <a:r>
              <a:rPr lang="en-US" sz="1050" b="1" spc="112" dirty="0">
                <a:solidFill>
                  <a:schemeClr val="accent6">
                    <a:lumMod val="75000"/>
                  </a:schemeClr>
                </a:solidFill>
                <a:latin typeface="Poppins Light"/>
              </a:rPr>
              <a:t>WATER</a:t>
            </a:r>
            <a:r>
              <a:rPr lang="en-US" sz="1050" b="1" spc="112" dirty="0">
                <a:solidFill>
                  <a:schemeClr val="accent3">
                    <a:lumMod val="50000"/>
                  </a:schemeClr>
                </a:solidFill>
                <a:latin typeface="Poppins Light"/>
              </a:rPr>
              <a:t> </a:t>
            </a:r>
            <a:r>
              <a:rPr lang="en-US" sz="1050" b="1" spc="112" dirty="0">
                <a:solidFill>
                  <a:schemeClr val="accent6">
                    <a:lumMod val="75000"/>
                  </a:schemeClr>
                </a:solidFill>
                <a:latin typeface="Poppins Light"/>
              </a:rPr>
              <a:t>DISCLOSURE</a:t>
            </a:r>
            <a:r>
              <a:rPr lang="en-US" sz="1050" b="1" spc="112" dirty="0">
                <a:solidFill>
                  <a:schemeClr val="accent3">
                    <a:lumMod val="50000"/>
                  </a:schemeClr>
                </a:solidFill>
                <a:latin typeface="Poppins Light"/>
              </a:rPr>
              <a:t> </a:t>
            </a:r>
          </a:p>
        </p:txBody>
      </p:sp>
      <p:sp>
        <p:nvSpPr>
          <p:cNvPr id="38" name="TextBox 37">
            <a:extLst>
              <a:ext uri="{FF2B5EF4-FFF2-40B4-BE49-F238E27FC236}">
                <a16:creationId xmlns:a16="http://schemas.microsoft.com/office/drawing/2014/main" id="{8596F6B7-55E1-2FF8-FF25-0A748824B83D}"/>
              </a:ext>
            </a:extLst>
          </p:cNvPr>
          <p:cNvSpPr txBox="1"/>
          <p:nvPr/>
        </p:nvSpPr>
        <p:spPr>
          <a:xfrm>
            <a:off x="836263" y="7569369"/>
            <a:ext cx="6804811" cy="507831"/>
          </a:xfrm>
          <a:prstGeom prst="rect">
            <a:avLst/>
          </a:prstGeom>
          <a:noFill/>
        </p:spPr>
        <p:txBody>
          <a:bodyPr wrap="square">
            <a:spAutoFit/>
          </a:bodyPr>
          <a:lstStyle/>
          <a:p>
            <a:r>
              <a:rPr lang="en-US" sz="900" dirty="0">
                <a:latin typeface="Poppins Light" panose="00000400000000000000" pitchFamily="2" charset="0"/>
                <a:cs typeface="Poppins Light" panose="00000400000000000000" pitchFamily="2" charset="0"/>
              </a:rPr>
              <a:t>The Sustainable Groundwater Management Act (SGMA) requires groundwater basins to be sustainable by 2040. SGMA requires a Groundwater Sustainability Plan (GSP) by 2020. Said plans may limit ground water pumping. </a:t>
            </a:r>
          </a:p>
          <a:p>
            <a:r>
              <a:rPr lang="en-US" sz="900" dirty="0">
                <a:latin typeface="Poppins Light" panose="00000400000000000000" pitchFamily="2" charset="0"/>
                <a:cs typeface="Poppins Light" panose="00000400000000000000" pitchFamily="2" charset="0"/>
              </a:rPr>
              <a:t>For more information, please visit the SGMA website at www.sgma.water.ca.gov/portal/</a:t>
            </a:r>
            <a:endParaRPr lang="en-US" dirty="0">
              <a:latin typeface="Poppins Light" panose="00000400000000000000" pitchFamily="2" charset="0"/>
              <a:cs typeface="Poppins Light" panose="00000400000000000000" pitchFamily="2" charset="0"/>
            </a:endParaRPr>
          </a:p>
        </p:txBody>
      </p:sp>
      <p:sp>
        <p:nvSpPr>
          <p:cNvPr id="21" name="object 4">
            <a:extLst>
              <a:ext uri="{FF2B5EF4-FFF2-40B4-BE49-F238E27FC236}">
                <a16:creationId xmlns:a16="http://schemas.microsoft.com/office/drawing/2014/main" id="{DC94CB67-4F74-BC35-EAB3-5469587E7251}"/>
              </a:ext>
            </a:extLst>
          </p:cNvPr>
          <p:cNvSpPr/>
          <p:nvPr/>
        </p:nvSpPr>
        <p:spPr>
          <a:xfrm>
            <a:off x="0" y="0"/>
            <a:ext cx="7772400" cy="1216152"/>
          </a:xfrm>
          <a:custGeom>
            <a:avLst/>
            <a:gdLst/>
            <a:ahLst/>
            <a:cxnLst/>
            <a:rect l="l" t="t" r="r" b="b"/>
            <a:pathLst>
              <a:path w="7772400" h="969644">
                <a:moveTo>
                  <a:pt x="7772400" y="0"/>
                </a:moveTo>
                <a:lnTo>
                  <a:pt x="0" y="0"/>
                </a:lnTo>
                <a:lnTo>
                  <a:pt x="0" y="969264"/>
                </a:lnTo>
                <a:lnTo>
                  <a:pt x="7772400" y="969264"/>
                </a:lnTo>
                <a:lnTo>
                  <a:pt x="7772400" y="0"/>
                </a:lnTo>
                <a:close/>
              </a:path>
            </a:pathLst>
          </a:custGeom>
          <a:solidFill>
            <a:schemeClr val="accent1">
              <a:lumMod val="50000"/>
            </a:schemeClr>
          </a:solidFill>
          <a:ln>
            <a:solidFill>
              <a:schemeClr val="accent1">
                <a:lumMod val="50000"/>
              </a:schemeClr>
            </a:solidFill>
          </a:ln>
        </p:spPr>
        <p:txBody>
          <a:bodyPr wrap="square" lIns="0" tIns="0" rIns="0" bIns="0" rtlCol="0"/>
          <a:lstStyle/>
          <a:p>
            <a:endParaRPr/>
          </a:p>
        </p:txBody>
      </p:sp>
      <p:sp>
        <p:nvSpPr>
          <p:cNvPr id="25" name="object 2">
            <a:extLst>
              <a:ext uri="{FF2B5EF4-FFF2-40B4-BE49-F238E27FC236}">
                <a16:creationId xmlns:a16="http://schemas.microsoft.com/office/drawing/2014/main" id="{9889CFEC-1D51-B8A6-5CEB-3F36C5ECDB46}"/>
              </a:ext>
            </a:extLst>
          </p:cNvPr>
          <p:cNvSpPr txBox="1"/>
          <p:nvPr/>
        </p:nvSpPr>
        <p:spPr>
          <a:xfrm>
            <a:off x="2362200" y="381000"/>
            <a:ext cx="3022847" cy="505267"/>
          </a:xfrm>
          <a:prstGeom prst="rect">
            <a:avLst/>
          </a:prstGeom>
        </p:spPr>
        <p:txBody>
          <a:bodyPr vert="horz" wrap="square" lIns="0" tIns="12700" rIns="0" bIns="0" rtlCol="0">
            <a:spAutoFit/>
          </a:bodyPr>
          <a:lstStyle/>
          <a:p>
            <a:pPr marL="12700">
              <a:lnSpc>
                <a:spcPct val="100000"/>
              </a:lnSpc>
              <a:spcBef>
                <a:spcPts val="100"/>
              </a:spcBef>
            </a:pPr>
            <a:r>
              <a:rPr lang="en-US" sz="3200" b="1" dirty="0">
                <a:solidFill>
                  <a:srgbClr val="FFFFFF"/>
                </a:solidFill>
                <a:latin typeface="Barlow-Medium"/>
                <a:cs typeface="Barlow-Medium"/>
              </a:rPr>
              <a:t>Property Details</a:t>
            </a:r>
            <a:endParaRPr sz="3200" b="1" dirty="0">
              <a:latin typeface="Barlow-Medium"/>
              <a:cs typeface="Barlow-Medium"/>
            </a:endParaRPr>
          </a:p>
        </p:txBody>
      </p:sp>
      <p:sp>
        <p:nvSpPr>
          <p:cNvPr id="23" name="object 30">
            <a:extLst>
              <a:ext uri="{FF2B5EF4-FFF2-40B4-BE49-F238E27FC236}">
                <a16:creationId xmlns:a16="http://schemas.microsoft.com/office/drawing/2014/main" id="{F0EFB411-886E-1A2A-0E48-FEA5BB22B143}"/>
              </a:ext>
            </a:extLst>
          </p:cNvPr>
          <p:cNvSpPr txBox="1"/>
          <p:nvPr/>
        </p:nvSpPr>
        <p:spPr>
          <a:xfrm>
            <a:off x="1905000" y="9689951"/>
            <a:ext cx="4276725" cy="271869"/>
          </a:xfrm>
          <a:prstGeom prst="rect">
            <a:avLst/>
          </a:prstGeom>
        </p:spPr>
        <p:txBody>
          <a:bodyPr vert="horz" wrap="square" lIns="0" tIns="12700" rIns="0" bIns="0" rtlCol="0">
            <a:spAutoFit/>
          </a:bodyPr>
          <a:lstStyle/>
          <a:p>
            <a:pPr marL="12700" marR="5080" algn="ctr">
              <a:lnSpc>
                <a:spcPct val="100000"/>
              </a:lnSpc>
              <a:spcBef>
                <a:spcPts val="100"/>
              </a:spcBef>
            </a:pPr>
            <a:r>
              <a:rPr lang="en-US" sz="800" dirty="0"/>
              <a:t>The information contained in this brochure is from reliable sources. It is believed to be correct;</a:t>
            </a:r>
          </a:p>
          <a:p>
            <a:pPr marL="12700" marR="5080" algn="ctr">
              <a:lnSpc>
                <a:spcPct val="100000"/>
              </a:lnSpc>
              <a:spcBef>
                <a:spcPts val="100"/>
              </a:spcBef>
            </a:pPr>
            <a:r>
              <a:rPr lang="en-US" sz="800" dirty="0"/>
              <a:t>however, the information is NOT guaranteed. Conduct your own investigations.</a:t>
            </a:r>
            <a:endParaRPr sz="600" dirty="0">
              <a:latin typeface="Barlow"/>
              <a:cs typeface="Barlow"/>
            </a:endParaRPr>
          </a:p>
        </p:txBody>
      </p:sp>
      <p:pic>
        <p:nvPicPr>
          <p:cNvPr id="27" name="Picture 2" descr="Template Back 1">
            <a:extLst>
              <a:ext uri="{FF2B5EF4-FFF2-40B4-BE49-F238E27FC236}">
                <a16:creationId xmlns:a16="http://schemas.microsoft.com/office/drawing/2014/main" id="{6CA5AC15-26DC-F8EA-5C90-75AE51E78F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19400" y="9011429"/>
            <a:ext cx="2133600" cy="610240"/>
          </a:xfrm>
          <a:prstGeom prst="rect">
            <a:avLst/>
          </a:prstGeom>
          <a:noFill/>
          <a:extLst>
            <a:ext uri="{909E8E84-426E-40DD-AFC4-6F175D3DCCD1}">
              <a14:hiddenFill xmlns:a14="http://schemas.microsoft.com/office/drawing/2010/main">
                <a:solidFill>
                  <a:srgbClr val="FFFFFF"/>
                </a:solidFill>
              </a14:hiddenFill>
            </a:ext>
          </a:extLst>
        </p:spPr>
      </p:pic>
      <p:sp>
        <p:nvSpPr>
          <p:cNvPr id="34" name="object 19">
            <a:extLst>
              <a:ext uri="{FF2B5EF4-FFF2-40B4-BE49-F238E27FC236}">
                <a16:creationId xmlns:a16="http://schemas.microsoft.com/office/drawing/2014/main" id="{7BF5A403-148C-9C73-D553-309E3EC9B10E}"/>
              </a:ext>
            </a:extLst>
          </p:cNvPr>
          <p:cNvSpPr txBox="1"/>
          <p:nvPr/>
        </p:nvSpPr>
        <p:spPr>
          <a:xfrm>
            <a:off x="4583487" y="9067800"/>
            <a:ext cx="3036513" cy="582211"/>
          </a:xfrm>
          <a:prstGeom prst="rect">
            <a:avLst/>
          </a:prstGeom>
        </p:spPr>
        <p:txBody>
          <a:bodyPr vert="horz" wrap="square" lIns="0" tIns="12700" rIns="0" bIns="0" rtlCol="0">
            <a:spAutoFit/>
          </a:bodyPr>
          <a:lstStyle/>
          <a:p>
            <a:pPr marR="5080" algn="r">
              <a:lnSpc>
                <a:spcPct val="100000"/>
              </a:lnSpc>
              <a:spcBef>
                <a:spcPts val="100"/>
              </a:spcBef>
            </a:pPr>
            <a:r>
              <a:rPr lang="en-US" sz="1100" spc="-10" dirty="0">
                <a:solidFill>
                  <a:srgbClr val="FFFFFF"/>
                </a:solidFill>
                <a:latin typeface="Barlow"/>
                <a:cs typeface="Barlow"/>
              </a:rPr>
              <a:t>Geneva-Brett.C21SelectGroup.com</a:t>
            </a:r>
          </a:p>
          <a:p>
            <a:pPr marR="5080" algn="r">
              <a:lnSpc>
                <a:spcPct val="100000"/>
              </a:lnSpc>
              <a:spcBef>
                <a:spcPts val="100"/>
              </a:spcBef>
            </a:pPr>
            <a:r>
              <a:rPr lang="en-US" sz="1100" spc="-10" dirty="0">
                <a:solidFill>
                  <a:srgbClr val="FFFFFF"/>
                </a:solidFill>
                <a:latin typeface="Barlow"/>
                <a:cs typeface="Barlow"/>
              </a:rPr>
              <a:t>1155 E. Pacheco Blvd, Los Banos</a:t>
            </a:r>
            <a:endParaRPr sz="1100" dirty="0">
              <a:latin typeface="Barlow"/>
              <a:cs typeface="Barlow"/>
            </a:endParaRPr>
          </a:p>
          <a:p>
            <a:pPr marL="12700" marR="5080" indent="537210" algn="r">
              <a:lnSpc>
                <a:spcPts val="1380"/>
              </a:lnSpc>
              <a:spcBef>
                <a:spcPts val="310"/>
              </a:spcBef>
            </a:pPr>
            <a:r>
              <a:rPr lang="en-US" sz="1200" spc="-10" dirty="0">
                <a:solidFill>
                  <a:schemeClr val="bg1"/>
                </a:solidFill>
                <a:latin typeface="Barlow"/>
                <a:cs typeface="Barlow"/>
              </a:rPr>
              <a:t>GenevaBrett@gmail.com</a:t>
            </a:r>
          </a:p>
        </p:txBody>
      </p:sp>
    </p:spTree>
    <p:extLst>
      <p:ext uri="{BB962C8B-B14F-4D97-AF65-F5344CB8AC3E}">
        <p14:creationId xmlns:p14="http://schemas.microsoft.com/office/powerpoint/2010/main" val="28453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8841740"/>
            <a:ext cx="7772400" cy="1216660"/>
          </a:xfrm>
          <a:custGeom>
            <a:avLst/>
            <a:gdLst/>
            <a:ahLst/>
            <a:cxnLst/>
            <a:rect l="l" t="t" r="r" b="b"/>
            <a:pathLst>
              <a:path w="7772400" h="1216659">
                <a:moveTo>
                  <a:pt x="7772400" y="0"/>
                </a:moveTo>
                <a:lnTo>
                  <a:pt x="0" y="0"/>
                </a:lnTo>
                <a:lnTo>
                  <a:pt x="0" y="1216152"/>
                </a:lnTo>
                <a:lnTo>
                  <a:pt x="7772400" y="1216152"/>
                </a:lnTo>
                <a:lnTo>
                  <a:pt x="7772400" y="0"/>
                </a:lnTo>
                <a:close/>
              </a:path>
            </a:pathLst>
          </a:custGeom>
          <a:solidFill>
            <a:schemeClr val="accent6">
              <a:lumMod val="75000"/>
            </a:schemeClr>
          </a:solidFill>
          <a:ln>
            <a:solidFill>
              <a:schemeClr val="accent6">
                <a:lumMod val="75000"/>
              </a:schemeClr>
            </a:solidFill>
          </a:ln>
        </p:spPr>
        <p:txBody>
          <a:bodyPr wrap="square" lIns="0" tIns="0" rIns="0" bIns="0" rtlCol="0"/>
          <a:lstStyle/>
          <a:p>
            <a:endParaRPr/>
          </a:p>
        </p:txBody>
      </p:sp>
      <p:sp>
        <p:nvSpPr>
          <p:cNvPr id="3" name="object 18">
            <a:extLst>
              <a:ext uri="{FF2B5EF4-FFF2-40B4-BE49-F238E27FC236}">
                <a16:creationId xmlns:a16="http://schemas.microsoft.com/office/drawing/2014/main" id="{72CA6171-EEEC-E09F-043C-664AAFFE3DF3}"/>
              </a:ext>
            </a:extLst>
          </p:cNvPr>
          <p:cNvSpPr txBox="1"/>
          <p:nvPr/>
        </p:nvSpPr>
        <p:spPr>
          <a:xfrm>
            <a:off x="510540" y="8997220"/>
            <a:ext cx="1884680" cy="679673"/>
          </a:xfrm>
          <a:prstGeom prst="rect">
            <a:avLst/>
          </a:prstGeom>
          <a:ln>
            <a:solidFill>
              <a:schemeClr val="accent6">
                <a:lumMod val="75000"/>
              </a:schemeClr>
            </a:solidFill>
          </a:ln>
        </p:spPr>
        <p:txBody>
          <a:bodyPr vert="horz" wrap="square" lIns="0" tIns="12700" rIns="0" bIns="0" rtlCol="0">
            <a:spAutoFit/>
          </a:bodyPr>
          <a:lstStyle/>
          <a:p>
            <a:pPr marL="12700">
              <a:lnSpc>
                <a:spcPts val="2340"/>
              </a:lnSpc>
              <a:spcBef>
                <a:spcPts val="100"/>
              </a:spcBef>
            </a:pPr>
            <a:r>
              <a:rPr lang="en-US" sz="2000" dirty="0">
                <a:solidFill>
                  <a:srgbClr val="FFFFFF"/>
                </a:solidFill>
                <a:latin typeface="Barlow-Medium"/>
                <a:cs typeface="Barlow-Medium"/>
              </a:rPr>
              <a:t>Geneva Brett</a:t>
            </a:r>
            <a:endParaRPr sz="2000" dirty="0">
              <a:latin typeface="Barlow-Medium"/>
              <a:cs typeface="Barlow-Medium"/>
            </a:endParaRPr>
          </a:p>
          <a:p>
            <a:pPr marL="17145">
              <a:lnSpc>
                <a:spcPts val="1019"/>
              </a:lnSpc>
            </a:pPr>
            <a:r>
              <a:rPr sz="900" spc="-10" dirty="0">
                <a:solidFill>
                  <a:srgbClr val="FFFFFF"/>
                </a:solidFill>
                <a:latin typeface="Barlow"/>
                <a:cs typeface="Barlow"/>
              </a:rPr>
              <a:t>REALTOR®</a:t>
            </a:r>
            <a:r>
              <a:rPr sz="900" spc="5" dirty="0">
                <a:solidFill>
                  <a:srgbClr val="FFFFFF"/>
                </a:solidFill>
                <a:latin typeface="Barlow"/>
                <a:cs typeface="Barlow"/>
              </a:rPr>
              <a:t> </a:t>
            </a:r>
            <a:r>
              <a:rPr sz="900" dirty="0">
                <a:solidFill>
                  <a:srgbClr val="FFFFFF"/>
                </a:solidFill>
                <a:latin typeface="Barlow"/>
                <a:cs typeface="Barlow"/>
              </a:rPr>
              <a:t>|</a:t>
            </a:r>
            <a:r>
              <a:rPr sz="900" spc="5" dirty="0">
                <a:solidFill>
                  <a:srgbClr val="FFFFFF"/>
                </a:solidFill>
                <a:latin typeface="Barlow"/>
                <a:cs typeface="Barlow"/>
              </a:rPr>
              <a:t> </a:t>
            </a:r>
            <a:r>
              <a:rPr sz="900" spc="-10" dirty="0">
                <a:solidFill>
                  <a:srgbClr val="FFFFFF"/>
                </a:solidFill>
                <a:latin typeface="Barlow"/>
                <a:cs typeface="Barlow"/>
              </a:rPr>
              <a:t>DRE#</a:t>
            </a:r>
            <a:r>
              <a:rPr sz="800" spc="-10" dirty="0">
                <a:solidFill>
                  <a:srgbClr val="FFFFFF"/>
                </a:solidFill>
                <a:latin typeface="Barlow"/>
                <a:cs typeface="Barlow"/>
              </a:rPr>
              <a:t>0</a:t>
            </a:r>
            <a:r>
              <a:rPr lang="en-US" sz="800" spc="-10" dirty="0">
                <a:solidFill>
                  <a:srgbClr val="FFFFFF"/>
                </a:solidFill>
                <a:latin typeface="Barlow"/>
                <a:cs typeface="Barlow"/>
              </a:rPr>
              <a:t>1223451</a:t>
            </a:r>
            <a:r>
              <a:rPr sz="800" spc="500" dirty="0">
                <a:solidFill>
                  <a:srgbClr val="FFFFFF"/>
                </a:solidFill>
                <a:latin typeface="Barlow"/>
                <a:cs typeface="Barlow"/>
              </a:rPr>
              <a:t> </a:t>
            </a:r>
            <a:endParaRPr sz="800" dirty="0">
              <a:latin typeface="Barlow"/>
              <a:cs typeface="Barlow"/>
            </a:endParaRPr>
          </a:p>
          <a:p>
            <a:pPr marL="17145">
              <a:lnSpc>
                <a:spcPct val="100000"/>
              </a:lnSpc>
              <a:spcBef>
                <a:spcPts val="145"/>
              </a:spcBef>
            </a:pPr>
            <a:r>
              <a:rPr sz="1500" dirty="0">
                <a:solidFill>
                  <a:srgbClr val="FFFFFF"/>
                </a:solidFill>
                <a:latin typeface="Barlow-Medium"/>
                <a:cs typeface="Barlow-Medium"/>
              </a:rPr>
              <a:t>(</a:t>
            </a:r>
            <a:r>
              <a:rPr lang="en-US" sz="1500" dirty="0">
                <a:solidFill>
                  <a:srgbClr val="FFFFFF"/>
                </a:solidFill>
                <a:latin typeface="Barlow-Medium"/>
                <a:cs typeface="Barlow-Medium"/>
              </a:rPr>
              <a:t>209) 587-0573</a:t>
            </a:r>
            <a:endParaRPr sz="1500" dirty="0">
              <a:latin typeface="Barlow-Medium"/>
              <a:cs typeface="Barlow-Medium"/>
            </a:endParaRPr>
          </a:p>
        </p:txBody>
      </p:sp>
      <p:sp>
        <p:nvSpPr>
          <p:cNvPr id="5" name="object 4">
            <a:extLst>
              <a:ext uri="{FF2B5EF4-FFF2-40B4-BE49-F238E27FC236}">
                <a16:creationId xmlns:a16="http://schemas.microsoft.com/office/drawing/2014/main" id="{8AF2BCB4-4778-C111-F877-2001E18E3AFE}"/>
              </a:ext>
            </a:extLst>
          </p:cNvPr>
          <p:cNvSpPr/>
          <p:nvPr/>
        </p:nvSpPr>
        <p:spPr>
          <a:xfrm>
            <a:off x="0" y="-507"/>
            <a:ext cx="7772400" cy="1216152"/>
          </a:xfrm>
          <a:custGeom>
            <a:avLst/>
            <a:gdLst/>
            <a:ahLst/>
            <a:cxnLst/>
            <a:rect l="l" t="t" r="r" b="b"/>
            <a:pathLst>
              <a:path w="7772400" h="969644">
                <a:moveTo>
                  <a:pt x="7772400" y="0"/>
                </a:moveTo>
                <a:lnTo>
                  <a:pt x="0" y="0"/>
                </a:lnTo>
                <a:lnTo>
                  <a:pt x="0" y="969264"/>
                </a:lnTo>
                <a:lnTo>
                  <a:pt x="7772400" y="969264"/>
                </a:lnTo>
                <a:lnTo>
                  <a:pt x="7772400" y="0"/>
                </a:lnTo>
                <a:close/>
              </a:path>
            </a:pathLst>
          </a:custGeom>
          <a:solidFill>
            <a:schemeClr val="accent1">
              <a:lumMod val="50000"/>
            </a:schemeClr>
          </a:solidFill>
          <a:ln>
            <a:solidFill>
              <a:schemeClr val="accent6">
                <a:lumMod val="75000"/>
              </a:schemeClr>
            </a:solidFill>
          </a:ln>
        </p:spPr>
        <p:txBody>
          <a:bodyPr wrap="square" lIns="0" tIns="0" rIns="0" bIns="0" rtlCol="0"/>
          <a:lstStyle/>
          <a:p>
            <a:endParaRPr/>
          </a:p>
        </p:txBody>
      </p:sp>
      <p:sp>
        <p:nvSpPr>
          <p:cNvPr id="25" name="object 2">
            <a:extLst>
              <a:ext uri="{FF2B5EF4-FFF2-40B4-BE49-F238E27FC236}">
                <a16:creationId xmlns:a16="http://schemas.microsoft.com/office/drawing/2014/main" id="{9889CFEC-1D51-B8A6-5CEB-3F36C5ECDB46}"/>
              </a:ext>
            </a:extLst>
          </p:cNvPr>
          <p:cNvSpPr txBox="1"/>
          <p:nvPr/>
        </p:nvSpPr>
        <p:spPr>
          <a:xfrm>
            <a:off x="2700020" y="419609"/>
            <a:ext cx="2633980" cy="505267"/>
          </a:xfrm>
          <a:prstGeom prst="rect">
            <a:avLst/>
          </a:prstGeom>
          <a:ln>
            <a:solidFill>
              <a:schemeClr val="accent6">
                <a:lumMod val="75000"/>
              </a:schemeClr>
            </a:solidFill>
          </a:ln>
        </p:spPr>
        <p:txBody>
          <a:bodyPr vert="horz" wrap="square" lIns="0" tIns="12700" rIns="0" bIns="0" rtlCol="0">
            <a:spAutoFit/>
          </a:bodyPr>
          <a:lstStyle/>
          <a:p>
            <a:pPr marL="12700">
              <a:lnSpc>
                <a:spcPct val="100000"/>
              </a:lnSpc>
              <a:spcBef>
                <a:spcPts val="100"/>
              </a:spcBef>
            </a:pPr>
            <a:r>
              <a:rPr lang="en-US" sz="3200" b="1" dirty="0">
                <a:solidFill>
                  <a:srgbClr val="FFFFFF"/>
                </a:solidFill>
                <a:latin typeface="Times New Roman" panose="02020603050405020304" pitchFamily="18" charset="0"/>
                <a:cs typeface="Times New Roman" panose="02020603050405020304" pitchFamily="18" charset="0"/>
              </a:rPr>
              <a:t>Parcel Map</a:t>
            </a:r>
            <a:endParaRPr sz="3200" b="1" dirty="0">
              <a:latin typeface="Times New Roman" panose="02020603050405020304" pitchFamily="18" charset="0"/>
              <a:cs typeface="Times New Roman" panose="02020603050405020304" pitchFamily="18" charset="0"/>
            </a:endParaRPr>
          </a:p>
        </p:txBody>
      </p:sp>
      <p:sp>
        <p:nvSpPr>
          <p:cNvPr id="12" name="object 30">
            <a:extLst>
              <a:ext uri="{FF2B5EF4-FFF2-40B4-BE49-F238E27FC236}">
                <a16:creationId xmlns:a16="http://schemas.microsoft.com/office/drawing/2014/main" id="{3770E878-4BE7-C2BE-A428-28498860C7F8}"/>
              </a:ext>
            </a:extLst>
          </p:cNvPr>
          <p:cNvSpPr txBox="1"/>
          <p:nvPr/>
        </p:nvSpPr>
        <p:spPr>
          <a:xfrm>
            <a:off x="1752600" y="9633624"/>
            <a:ext cx="4276725" cy="271869"/>
          </a:xfrm>
          <a:prstGeom prst="rect">
            <a:avLst/>
          </a:prstGeom>
          <a:ln>
            <a:solidFill>
              <a:schemeClr val="accent6">
                <a:lumMod val="75000"/>
              </a:schemeClr>
            </a:solidFill>
          </a:ln>
        </p:spPr>
        <p:txBody>
          <a:bodyPr vert="horz" wrap="square" lIns="0" tIns="12700" rIns="0" bIns="0" rtlCol="0">
            <a:spAutoFit/>
          </a:bodyPr>
          <a:lstStyle/>
          <a:p>
            <a:pPr marL="12700" marR="5080" algn="ctr">
              <a:lnSpc>
                <a:spcPct val="100000"/>
              </a:lnSpc>
              <a:spcBef>
                <a:spcPts val="100"/>
              </a:spcBef>
            </a:pPr>
            <a:r>
              <a:rPr lang="en-US" sz="800" dirty="0"/>
              <a:t>The information contained in this brochure is from reliable sources. It is believed to be correct;</a:t>
            </a:r>
          </a:p>
          <a:p>
            <a:pPr marL="12700" marR="5080" algn="ctr">
              <a:lnSpc>
                <a:spcPct val="100000"/>
              </a:lnSpc>
              <a:spcBef>
                <a:spcPts val="100"/>
              </a:spcBef>
            </a:pPr>
            <a:r>
              <a:rPr lang="en-US" sz="800" dirty="0"/>
              <a:t>however, the information is NOT guaranteed. Conduct your own investigations.</a:t>
            </a:r>
            <a:endParaRPr sz="600" dirty="0">
              <a:latin typeface="Barlow"/>
              <a:cs typeface="Barlow"/>
            </a:endParaRPr>
          </a:p>
        </p:txBody>
      </p:sp>
      <p:pic>
        <p:nvPicPr>
          <p:cNvPr id="14" name="Picture 2" descr="Template Back 1">
            <a:extLst>
              <a:ext uri="{FF2B5EF4-FFF2-40B4-BE49-F238E27FC236}">
                <a16:creationId xmlns:a16="http://schemas.microsoft.com/office/drawing/2014/main" id="{3D3B39F6-2C2A-EC8A-5FD9-A985F12960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19400" y="9010922"/>
            <a:ext cx="2133600" cy="610240"/>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F50289C-97D2-CB42-5342-96A02EB13B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6800" y="1219200"/>
            <a:ext cx="5943600" cy="7614496"/>
          </a:xfrm>
          <a:prstGeom prst="rect">
            <a:avLst/>
          </a:prstGeom>
          <a:ln w="38100">
            <a:solidFill>
              <a:schemeClr val="accent6">
                <a:lumMod val="75000"/>
              </a:schemeClr>
            </a:solidFill>
          </a:ln>
        </p:spPr>
      </p:pic>
      <p:sp>
        <p:nvSpPr>
          <p:cNvPr id="17" name="object 19">
            <a:extLst>
              <a:ext uri="{FF2B5EF4-FFF2-40B4-BE49-F238E27FC236}">
                <a16:creationId xmlns:a16="http://schemas.microsoft.com/office/drawing/2014/main" id="{A95E82D6-9F9E-9768-C3FD-23CEB43E2EE4}"/>
              </a:ext>
            </a:extLst>
          </p:cNvPr>
          <p:cNvSpPr txBox="1"/>
          <p:nvPr/>
        </p:nvSpPr>
        <p:spPr>
          <a:xfrm>
            <a:off x="4583487" y="9067293"/>
            <a:ext cx="3036513" cy="582211"/>
          </a:xfrm>
          <a:prstGeom prst="rect">
            <a:avLst/>
          </a:prstGeom>
          <a:ln>
            <a:solidFill>
              <a:schemeClr val="accent6">
                <a:lumMod val="75000"/>
              </a:schemeClr>
            </a:solidFill>
          </a:ln>
        </p:spPr>
        <p:txBody>
          <a:bodyPr vert="horz" wrap="square" lIns="0" tIns="12700" rIns="0" bIns="0" rtlCol="0">
            <a:spAutoFit/>
          </a:bodyPr>
          <a:lstStyle/>
          <a:p>
            <a:pPr marR="5080" algn="r">
              <a:lnSpc>
                <a:spcPct val="100000"/>
              </a:lnSpc>
              <a:spcBef>
                <a:spcPts val="100"/>
              </a:spcBef>
            </a:pPr>
            <a:r>
              <a:rPr lang="en-US" sz="1100" spc="-10" dirty="0">
                <a:solidFill>
                  <a:srgbClr val="FFFFFF"/>
                </a:solidFill>
                <a:latin typeface="Barlow"/>
                <a:cs typeface="Barlow"/>
              </a:rPr>
              <a:t>Geneva-Brett.C21SelectGroup.com</a:t>
            </a:r>
          </a:p>
          <a:p>
            <a:pPr marR="5080" algn="r">
              <a:lnSpc>
                <a:spcPct val="100000"/>
              </a:lnSpc>
              <a:spcBef>
                <a:spcPts val="100"/>
              </a:spcBef>
            </a:pPr>
            <a:r>
              <a:rPr lang="en-US" sz="1100" spc="-10" dirty="0">
                <a:solidFill>
                  <a:srgbClr val="FFFFFF"/>
                </a:solidFill>
                <a:latin typeface="Barlow"/>
                <a:cs typeface="Barlow"/>
              </a:rPr>
              <a:t>1155 E. Pacheco Blvd, Los Banos</a:t>
            </a:r>
            <a:endParaRPr sz="1100" dirty="0">
              <a:latin typeface="Barlow"/>
              <a:cs typeface="Barlow"/>
            </a:endParaRPr>
          </a:p>
          <a:p>
            <a:pPr marL="12700" marR="5080" indent="537210" algn="r">
              <a:lnSpc>
                <a:spcPts val="1380"/>
              </a:lnSpc>
              <a:spcBef>
                <a:spcPts val="310"/>
              </a:spcBef>
            </a:pPr>
            <a:r>
              <a:rPr lang="en-US" sz="1200" spc="-10" dirty="0">
                <a:solidFill>
                  <a:schemeClr val="bg1"/>
                </a:solidFill>
                <a:latin typeface="Barlow"/>
                <a:cs typeface="Barlow"/>
              </a:rPr>
              <a:t>GenevaBrett@gmail.com</a:t>
            </a:r>
          </a:p>
        </p:txBody>
      </p:sp>
      <p:sp>
        <p:nvSpPr>
          <p:cNvPr id="4" name="Arrow: Left 3">
            <a:extLst>
              <a:ext uri="{FF2B5EF4-FFF2-40B4-BE49-F238E27FC236}">
                <a16:creationId xmlns:a16="http://schemas.microsoft.com/office/drawing/2014/main" id="{23B0336F-7638-FDA3-AC6B-4B3F9A2ECA38}"/>
              </a:ext>
            </a:extLst>
          </p:cNvPr>
          <p:cNvSpPr/>
          <p:nvPr/>
        </p:nvSpPr>
        <p:spPr>
          <a:xfrm rot="2620729">
            <a:off x="4542047" y="6452687"/>
            <a:ext cx="2390921" cy="838200"/>
          </a:xfrm>
          <a:prstGeom prst="leftArrow">
            <a:avLst/>
          </a:prstGeom>
          <a:solidFill>
            <a:schemeClr val="accent1">
              <a:lumMod val="5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9.2</a:t>
            </a:r>
            <a:r>
              <a:rPr lang="en-US" sz="1400" dirty="0">
                <a:solidFill>
                  <a:schemeClr val="bg1"/>
                </a:solidFill>
                <a:latin typeface="Times New Roman" panose="02020603050405020304" pitchFamily="18" charset="0"/>
                <a:cs typeface="Times New Roman" panose="02020603050405020304" pitchFamily="18" charset="0"/>
              </a:rPr>
              <a:t>±</a:t>
            </a:r>
            <a:r>
              <a:rPr lang="en-US" sz="1400" dirty="0">
                <a:solidFill>
                  <a:schemeClr val="bg1"/>
                </a:solidFill>
              </a:rPr>
              <a:t> ac farmed/not owned</a:t>
            </a:r>
          </a:p>
        </p:txBody>
      </p:sp>
    </p:spTree>
    <p:extLst>
      <p:ext uri="{BB962C8B-B14F-4D97-AF65-F5344CB8AC3E}">
        <p14:creationId xmlns:p14="http://schemas.microsoft.com/office/powerpoint/2010/main" val="377529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map of fields and crops&#10;&#10;Description automatically generated">
            <a:extLst>
              <a:ext uri="{FF2B5EF4-FFF2-40B4-BE49-F238E27FC236}">
                <a16:creationId xmlns:a16="http://schemas.microsoft.com/office/drawing/2014/main" id="{4BFE004B-1614-8DD5-8F89-56F527272E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8200" y="1219199"/>
            <a:ext cx="6389314" cy="7695693"/>
          </a:xfrm>
          <a:prstGeom prst="rect">
            <a:avLst/>
          </a:prstGeom>
          <a:ln w="38100">
            <a:solidFill>
              <a:schemeClr val="accent6">
                <a:lumMod val="75000"/>
              </a:schemeClr>
            </a:solidFill>
          </a:ln>
        </p:spPr>
      </p:pic>
      <p:sp>
        <p:nvSpPr>
          <p:cNvPr id="11" name="object 11"/>
          <p:cNvSpPr/>
          <p:nvPr/>
        </p:nvSpPr>
        <p:spPr>
          <a:xfrm>
            <a:off x="0" y="8842247"/>
            <a:ext cx="7772400" cy="1216660"/>
          </a:xfrm>
          <a:custGeom>
            <a:avLst/>
            <a:gdLst/>
            <a:ahLst/>
            <a:cxnLst/>
            <a:rect l="l" t="t" r="r" b="b"/>
            <a:pathLst>
              <a:path w="7772400" h="1216659">
                <a:moveTo>
                  <a:pt x="7772400" y="0"/>
                </a:moveTo>
                <a:lnTo>
                  <a:pt x="0" y="0"/>
                </a:lnTo>
                <a:lnTo>
                  <a:pt x="0" y="1216152"/>
                </a:lnTo>
                <a:lnTo>
                  <a:pt x="7772400" y="1216152"/>
                </a:lnTo>
                <a:lnTo>
                  <a:pt x="7772400" y="0"/>
                </a:lnTo>
                <a:close/>
              </a:path>
            </a:pathLst>
          </a:custGeom>
          <a:solidFill>
            <a:schemeClr val="accent6">
              <a:lumMod val="75000"/>
            </a:schemeClr>
          </a:solidFill>
        </p:spPr>
        <p:txBody>
          <a:bodyPr wrap="square" lIns="0" tIns="0" rIns="0" bIns="0" rtlCol="0"/>
          <a:lstStyle/>
          <a:p>
            <a:endParaRPr dirty="0"/>
          </a:p>
        </p:txBody>
      </p:sp>
      <p:sp>
        <p:nvSpPr>
          <p:cNvPr id="7" name="object 4">
            <a:extLst>
              <a:ext uri="{FF2B5EF4-FFF2-40B4-BE49-F238E27FC236}">
                <a16:creationId xmlns:a16="http://schemas.microsoft.com/office/drawing/2014/main" id="{659EDAEF-ECC6-E866-3717-664A43CF7ACE}"/>
              </a:ext>
            </a:extLst>
          </p:cNvPr>
          <p:cNvSpPr/>
          <p:nvPr/>
        </p:nvSpPr>
        <p:spPr>
          <a:xfrm>
            <a:off x="0" y="0"/>
            <a:ext cx="7772400" cy="1216152"/>
          </a:xfrm>
          <a:custGeom>
            <a:avLst/>
            <a:gdLst/>
            <a:ahLst/>
            <a:cxnLst/>
            <a:rect l="l" t="t" r="r" b="b"/>
            <a:pathLst>
              <a:path w="7772400" h="969644">
                <a:moveTo>
                  <a:pt x="7772400" y="0"/>
                </a:moveTo>
                <a:lnTo>
                  <a:pt x="0" y="0"/>
                </a:lnTo>
                <a:lnTo>
                  <a:pt x="0" y="969264"/>
                </a:lnTo>
                <a:lnTo>
                  <a:pt x="7772400" y="969264"/>
                </a:lnTo>
                <a:lnTo>
                  <a:pt x="7772400" y="0"/>
                </a:lnTo>
                <a:close/>
              </a:path>
            </a:pathLst>
          </a:custGeom>
          <a:solidFill>
            <a:schemeClr val="accent1">
              <a:lumMod val="50000"/>
            </a:schemeClr>
          </a:solidFill>
          <a:ln>
            <a:solidFill>
              <a:schemeClr val="accent1">
                <a:lumMod val="50000"/>
              </a:schemeClr>
            </a:solidFill>
          </a:ln>
        </p:spPr>
        <p:txBody>
          <a:bodyPr wrap="square" lIns="0" tIns="0" rIns="0" bIns="0" rtlCol="0"/>
          <a:lstStyle/>
          <a:p>
            <a:endParaRPr/>
          </a:p>
        </p:txBody>
      </p:sp>
      <p:sp>
        <p:nvSpPr>
          <p:cNvPr id="25" name="object 2">
            <a:extLst>
              <a:ext uri="{FF2B5EF4-FFF2-40B4-BE49-F238E27FC236}">
                <a16:creationId xmlns:a16="http://schemas.microsoft.com/office/drawing/2014/main" id="{9889CFEC-1D51-B8A6-5CEB-3F36C5ECDB46}"/>
              </a:ext>
            </a:extLst>
          </p:cNvPr>
          <p:cNvSpPr txBox="1"/>
          <p:nvPr/>
        </p:nvSpPr>
        <p:spPr>
          <a:xfrm>
            <a:off x="1447800" y="381000"/>
            <a:ext cx="4876800" cy="505267"/>
          </a:xfrm>
          <a:prstGeom prst="rect">
            <a:avLst/>
          </a:prstGeom>
        </p:spPr>
        <p:txBody>
          <a:bodyPr vert="horz" wrap="square" lIns="0" tIns="12700" rIns="0" bIns="0" rtlCol="0">
            <a:spAutoFit/>
          </a:bodyPr>
          <a:lstStyle/>
          <a:p>
            <a:pPr marL="12700">
              <a:lnSpc>
                <a:spcPct val="100000"/>
              </a:lnSpc>
              <a:spcBef>
                <a:spcPts val="100"/>
              </a:spcBef>
            </a:pPr>
            <a:r>
              <a:rPr lang="en-US" sz="3200" b="1" dirty="0">
                <a:solidFill>
                  <a:srgbClr val="FFFFFF"/>
                </a:solidFill>
                <a:latin typeface="Times New Roman" panose="02020603050405020304" pitchFamily="18" charset="0"/>
                <a:cs typeface="Times New Roman" panose="02020603050405020304" pitchFamily="18" charset="0"/>
              </a:rPr>
              <a:t>Farmed Fields and Acreage</a:t>
            </a:r>
            <a:endParaRPr sz="3200" b="1" dirty="0">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0C076B97-4642-8AD4-D971-CCCA436FC698}"/>
              </a:ext>
            </a:extLst>
          </p:cNvPr>
          <p:cNvSpPr/>
          <p:nvPr/>
        </p:nvSpPr>
        <p:spPr>
          <a:xfrm rot="2681936">
            <a:off x="5159961" y="7439860"/>
            <a:ext cx="2390921" cy="838200"/>
          </a:xfrm>
          <a:prstGeom prst="lef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9.2</a:t>
            </a:r>
            <a:r>
              <a:rPr lang="en-US" sz="1400" dirty="0">
                <a:solidFill>
                  <a:schemeClr val="bg1"/>
                </a:solidFill>
                <a:latin typeface="Times New Roman" panose="02020603050405020304" pitchFamily="18" charset="0"/>
                <a:cs typeface="Times New Roman" panose="02020603050405020304" pitchFamily="18" charset="0"/>
              </a:rPr>
              <a:t>±</a:t>
            </a:r>
            <a:r>
              <a:rPr lang="en-US" sz="1400" dirty="0">
                <a:solidFill>
                  <a:schemeClr val="bg1"/>
                </a:solidFill>
              </a:rPr>
              <a:t> ac farmed/not owned</a:t>
            </a:r>
          </a:p>
        </p:txBody>
      </p:sp>
      <p:sp>
        <p:nvSpPr>
          <p:cNvPr id="12" name="object 18">
            <a:extLst>
              <a:ext uri="{FF2B5EF4-FFF2-40B4-BE49-F238E27FC236}">
                <a16:creationId xmlns:a16="http://schemas.microsoft.com/office/drawing/2014/main" id="{FF73BF51-CD5B-D471-B9A5-57BC8C2F421C}"/>
              </a:ext>
            </a:extLst>
          </p:cNvPr>
          <p:cNvSpPr txBox="1"/>
          <p:nvPr/>
        </p:nvSpPr>
        <p:spPr>
          <a:xfrm>
            <a:off x="510540" y="8997727"/>
            <a:ext cx="1884680" cy="679673"/>
          </a:xfrm>
          <a:prstGeom prst="rect">
            <a:avLst/>
          </a:prstGeom>
        </p:spPr>
        <p:txBody>
          <a:bodyPr vert="horz" wrap="square" lIns="0" tIns="12700" rIns="0" bIns="0" rtlCol="0">
            <a:spAutoFit/>
          </a:bodyPr>
          <a:lstStyle/>
          <a:p>
            <a:pPr marL="12700">
              <a:lnSpc>
                <a:spcPts val="2340"/>
              </a:lnSpc>
              <a:spcBef>
                <a:spcPts val="100"/>
              </a:spcBef>
            </a:pPr>
            <a:r>
              <a:rPr lang="en-US" sz="2000" dirty="0">
                <a:solidFill>
                  <a:srgbClr val="FFFFFF"/>
                </a:solidFill>
                <a:latin typeface="Barlow-Medium"/>
                <a:cs typeface="Barlow-Medium"/>
              </a:rPr>
              <a:t>Geneva Brett</a:t>
            </a:r>
            <a:endParaRPr sz="2000" dirty="0">
              <a:latin typeface="Barlow-Medium"/>
              <a:cs typeface="Barlow-Medium"/>
            </a:endParaRPr>
          </a:p>
          <a:p>
            <a:pPr marL="17145">
              <a:lnSpc>
                <a:spcPts val="1019"/>
              </a:lnSpc>
            </a:pPr>
            <a:r>
              <a:rPr sz="900" spc="-10" dirty="0">
                <a:solidFill>
                  <a:srgbClr val="FFFFFF"/>
                </a:solidFill>
                <a:latin typeface="Barlow"/>
                <a:cs typeface="Barlow"/>
              </a:rPr>
              <a:t>REALTOR®</a:t>
            </a:r>
            <a:r>
              <a:rPr sz="900" spc="5" dirty="0">
                <a:solidFill>
                  <a:srgbClr val="FFFFFF"/>
                </a:solidFill>
                <a:latin typeface="Barlow"/>
                <a:cs typeface="Barlow"/>
              </a:rPr>
              <a:t> </a:t>
            </a:r>
            <a:r>
              <a:rPr sz="900" dirty="0">
                <a:solidFill>
                  <a:srgbClr val="FFFFFF"/>
                </a:solidFill>
                <a:latin typeface="Barlow"/>
                <a:cs typeface="Barlow"/>
              </a:rPr>
              <a:t>|</a:t>
            </a:r>
            <a:r>
              <a:rPr sz="900" spc="5" dirty="0">
                <a:solidFill>
                  <a:srgbClr val="FFFFFF"/>
                </a:solidFill>
                <a:latin typeface="Barlow"/>
                <a:cs typeface="Barlow"/>
              </a:rPr>
              <a:t> </a:t>
            </a:r>
            <a:r>
              <a:rPr sz="900" spc="-10" dirty="0">
                <a:solidFill>
                  <a:srgbClr val="FFFFFF"/>
                </a:solidFill>
                <a:latin typeface="Barlow"/>
                <a:cs typeface="Barlow"/>
              </a:rPr>
              <a:t>DRE#</a:t>
            </a:r>
            <a:r>
              <a:rPr sz="800" spc="-10" dirty="0">
                <a:solidFill>
                  <a:srgbClr val="FFFFFF"/>
                </a:solidFill>
                <a:latin typeface="Barlow"/>
                <a:cs typeface="Barlow"/>
              </a:rPr>
              <a:t>0</a:t>
            </a:r>
            <a:r>
              <a:rPr lang="en-US" sz="800" spc="-10" dirty="0">
                <a:solidFill>
                  <a:srgbClr val="FFFFFF"/>
                </a:solidFill>
                <a:latin typeface="Barlow"/>
                <a:cs typeface="Barlow"/>
              </a:rPr>
              <a:t>1223451</a:t>
            </a:r>
            <a:r>
              <a:rPr sz="800" spc="500" dirty="0">
                <a:solidFill>
                  <a:srgbClr val="FFFFFF"/>
                </a:solidFill>
                <a:latin typeface="Barlow"/>
                <a:cs typeface="Barlow"/>
              </a:rPr>
              <a:t> </a:t>
            </a:r>
            <a:endParaRPr sz="800" dirty="0">
              <a:latin typeface="Barlow"/>
              <a:cs typeface="Barlow"/>
            </a:endParaRPr>
          </a:p>
          <a:p>
            <a:pPr marL="17145">
              <a:lnSpc>
                <a:spcPct val="100000"/>
              </a:lnSpc>
              <a:spcBef>
                <a:spcPts val="145"/>
              </a:spcBef>
            </a:pPr>
            <a:r>
              <a:rPr sz="1500" dirty="0">
                <a:solidFill>
                  <a:srgbClr val="FFFFFF"/>
                </a:solidFill>
                <a:latin typeface="Barlow-Medium"/>
                <a:cs typeface="Barlow-Medium"/>
              </a:rPr>
              <a:t>(</a:t>
            </a:r>
            <a:r>
              <a:rPr lang="en-US" sz="1500" dirty="0">
                <a:solidFill>
                  <a:srgbClr val="FFFFFF"/>
                </a:solidFill>
                <a:latin typeface="Barlow-Medium"/>
                <a:cs typeface="Barlow-Medium"/>
              </a:rPr>
              <a:t>209) 587-0573</a:t>
            </a:r>
            <a:endParaRPr sz="1500" dirty="0">
              <a:latin typeface="Barlow-Medium"/>
              <a:cs typeface="Barlow-Medium"/>
            </a:endParaRPr>
          </a:p>
        </p:txBody>
      </p:sp>
      <p:sp>
        <p:nvSpPr>
          <p:cNvPr id="14" name="object 30">
            <a:extLst>
              <a:ext uri="{FF2B5EF4-FFF2-40B4-BE49-F238E27FC236}">
                <a16:creationId xmlns:a16="http://schemas.microsoft.com/office/drawing/2014/main" id="{D63A1C8E-C5E1-9274-CEAF-B4F6EC159855}"/>
              </a:ext>
            </a:extLst>
          </p:cNvPr>
          <p:cNvSpPr txBox="1"/>
          <p:nvPr/>
        </p:nvSpPr>
        <p:spPr>
          <a:xfrm>
            <a:off x="1720944" y="9634131"/>
            <a:ext cx="4276725" cy="271869"/>
          </a:xfrm>
          <a:prstGeom prst="rect">
            <a:avLst/>
          </a:prstGeom>
        </p:spPr>
        <p:txBody>
          <a:bodyPr vert="horz" wrap="square" lIns="0" tIns="12700" rIns="0" bIns="0" rtlCol="0">
            <a:spAutoFit/>
          </a:bodyPr>
          <a:lstStyle/>
          <a:p>
            <a:pPr marL="12700" marR="5080" algn="ctr">
              <a:lnSpc>
                <a:spcPct val="100000"/>
              </a:lnSpc>
              <a:spcBef>
                <a:spcPts val="100"/>
              </a:spcBef>
            </a:pPr>
            <a:r>
              <a:rPr lang="en-US" sz="800" dirty="0"/>
              <a:t>The information contained in this brochure is from reliable sources. It is believed to be correct;</a:t>
            </a:r>
          </a:p>
          <a:p>
            <a:pPr marL="12700" marR="5080" algn="ctr">
              <a:lnSpc>
                <a:spcPct val="100000"/>
              </a:lnSpc>
              <a:spcBef>
                <a:spcPts val="100"/>
              </a:spcBef>
            </a:pPr>
            <a:r>
              <a:rPr lang="en-US" sz="800" dirty="0"/>
              <a:t>however, the information is NOT guaranteed. Conduct your own investigations.</a:t>
            </a:r>
            <a:endParaRPr sz="600" dirty="0">
              <a:latin typeface="Barlow"/>
              <a:cs typeface="Barlow"/>
            </a:endParaRPr>
          </a:p>
        </p:txBody>
      </p:sp>
      <p:sp>
        <p:nvSpPr>
          <p:cNvPr id="17" name="TextBox 16">
            <a:extLst>
              <a:ext uri="{FF2B5EF4-FFF2-40B4-BE49-F238E27FC236}">
                <a16:creationId xmlns:a16="http://schemas.microsoft.com/office/drawing/2014/main" id="{753F2D92-2C23-FE58-D580-ADFA60381207}"/>
              </a:ext>
            </a:extLst>
          </p:cNvPr>
          <p:cNvSpPr txBox="1"/>
          <p:nvPr/>
        </p:nvSpPr>
        <p:spPr>
          <a:xfrm>
            <a:off x="1905000" y="4823936"/>
            <a:ext cx="1676400" cy="738664"/>
          </a:xfrm>
          <a:prstGeom prst="rect">
            <a:avLst/>
          </a:prstGeom>
          <a:noFill/>
        </p:spPr>
        <p:txBody>
          <a:bodyPr wrap="square" rtlCol="0">
            <a:spAutoFit/>
          </a:bodyPr>
          <a:lstStyle/>
          <a:p>
            <a:r>
              <a:rPr lang="en-US" sz="1400" dirty="0">
                <a:solidFill>
                  <a:srgbClr val="FFFF00"/>
                </a:solidFill>
                <a:latin typeface="Times New Roman" panose="02020603050405020304" pitchFamily="18" charset="0"/>
                <a:cs typeface="Times New Roman" panose="02020603050405020304" pitchFamily="18" charset="0"/>
              </a:rPr>
              <a:t>107 Field Acres</a:t>
            </a:r>
          </a:p>
          <a:p>
            <a:r>
              <a:rPr lang="en-US" sz="1400" dirty="0">
                <a:solidFill>
                  <a:srgbClr val="FFFF00"/>
                </a:solidFill>
                <a:latin typeface="Times New Roman" panose="02020603050405020304" pitchFamily="18" charset="0"/>
                <a:cs typeface="Times New Roman" panose="02020603050405020304" pitchFamily="18" charset="0"/>
              </a:rPr>
              <a:t>Crop 1- Alfalfa</a:t>
            </a:r>
          </a:p>
          <a:p>
            <a:r>
              <a:rPr lang="en-US" sz="1400" dirty="0">
                <a:solidFill>
                  <a:srgbClr val="FFFF00"/>
                </a:solidFill>
                <a:latin typeface="Times New Roman" panose="02020603050405020304" pitchFamily="18" charset="0"/>
                <a:cs typeface="Times New Roman" panose="02020603050405020304" pitchFamily="18" charset="0"/>
              </a:rPr>
              <a:t>      Field 1</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88DD606-D18C-27D9-115C-174BE3028A67}"/>
              </a:ext>
            </a:extLst>
          </p:cNvPr>
          <p:cNvSpPr txBox="1"/>
          <p:nvPr/>
        </p:nvSpPr>
        <p:spPr>
          <a:xfrm>
            <a:off x="3352800" y="5105400"/>
            <a:ext cx="1524000" cy="738664"/>
          </a:xfrm>
          <a:prstGeom prst="rect">
            <a:avLst/>
          </a:prstGeom>
          <a:noFill/>
        </p:spPr>
        <p:txBody>
          <a:bodyPr wrap="square" rtlCol="0">
            <a:spAutoFit/>
          </a:bodyPr>
          <a:lstStyle/>
          <a:p>
            <a:r>
              <a:rPr lang="en-US" sz="1400" dirty="0">
                <a:solidFill>
                  <a:srgbClr val="FFFF00"/>
                </a:solidFill>
                <a:latin typeface="Times New Roman" panose="02020603050405020304" pitchFamily="18" charset="0"/>
                <a:cs typeface="Times New Roman" panose="02020603050405020304" pitchFamily="18" charset="0"/>
              </a:rPr>
              <a:t>81.2 Field Acres</a:t>
            </a:r>
          </a:p>
          <a:p>
            <a:r>
              <a:rPr lang="en-US" sz="1400" dirty="0">
                <a:solidFill>
                  <a:srgbClr val="FFFF00"/>
                </a:solidFill>
                <a:latin typeface="Times New Roman" panose="02020603050405020304" pitchFamily="18" charset="0"/>
                <a:cs typeface="Times New Roman" panose="02020603050405020304" pitchFamily="18" charset="0"/>
              </a:rPr>
              <a:t>Crop 1 – Alfalfa </a:t>
            </a:r>
          </a:p>
          <a:p>
            <a:r>
              <a:rPr lang="en-US" sz="1400" dirty="0">
                <a:solidFill>
                  <a:srgbClr val="FFFF00"/>
                </a:solidFill>
                <a:latin typeface="Times New Roman" panose="02020603050405020304" pitchFamily="18" charset="0"/>
                <a:cs typeface="Times New Roman" panose="02020603050405020304" pitchFamily="18" charset="0"/>
              </a:rPr>
              <a:t>         Field 2</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490A273-74A1-CEB5-13F6-660F01BD09C8}"/>
              </a:ext>
            </a:extLst>
          </p:cNvPr>
          <p:cNvSpPr txBox="1"/>
          <p:nvPr/>
        </p:nvSpPr>
        <p:spPr>
          <a:xfrm>
            <a:off x="4953000" y="5522893"/>
            <a:ext cx="1905001" cy="738664"/>
          </a:xfrm>
          <a:prstGeom prst="rect">
            <a:avLst/>
          </a:prstGeom>
          <a:noFill/>
        </p:spPr>
        <p:txBody>
          <a:bodyPr wrap="square" rtlCol="0">
            <a:spAutoFit/>
          </a:bodyPr>
          <a:lstStyle/>
          <a:p>
            <a:r>
              <a:rPr lang="en-US" sz="1400" dirty="0">
                <a:solidFill>
                  <a:srgbClr val="FFFF00"/>
                </a:solidFill>
                <a:latin typeface="Times New Roman" panose="02020603050405020304" pitchFamily="18" charset="0"/>
                <a:cs typeface="Times New Roman" panose="02020603050405020304" pitchFamily="18" charset="0"/>
              </a:rPr>
              <a:t>73.7 Field Acres</a:t>
            </a:r>
          </a:p>
          <a:p>
            <a:r>
              <a:rPr lang="en-US" sz="1400" dirty="0">
                <a:solidFill>
                  <a:srgbClr val="FFFF00"/>
                </a:solidFill>
                <a:latin typeface="Times New Roman" panose="02020603050405020304" pitchFamily="18" charset="0"/>
                <a:cs typeface="Times New Roman" panose="02020603050405020304" pitchFamily="18" charset="0"/>
              </a:rPr>
              <a:t>Crop 1 – Cotton-</a:t>
            </a:r>
            <a:r>
              <a:rPr lang="en-US" sz="1400" dirty="0" err="1">
                <a:solidFill>
                  <a:srgbClr val="FFFF00"/>
                </a:solidFill>
                <a:latin typeface="Times New Roman" panose="02020603050405020304" pitchFamily="18" charset="0"/>
                <a:cs typeface="Times New Roman" panose="02020603050405020304" pitchFamily="18" charset="0"/>
              </a:rPr>
              <a:t>pima</a:t>
            </a:r>
            <a:endParaRPr lang="en-US" sz="1400" dirty="0">
              <a:solidFill>
                <a:srgbClr val="FFFF00"/>
              </a:solidFill>
              <a:latin typeface="Times New Roman" panose="02020603050405020304" pitchFamily="18" charset="0"/>
              <a:cs typeface="Times New Roman" panose="02020603050405020304" pitchFamily="18" charset="0"/>
            </a:endParaRPr>
          </a:p>
          <a:p>
            <a:r>
              <a:rPr lang="en-US" sz="1400" dirty="0">
                <a:solidFill>
                  <a:srgbClr val="FFFF00"/>
                </a:solidFill>
                <a:latin typeface="Times New Roman" panose="02020603050405020304" pitchFamily="18" charset="0"/>
                <a:cs typeface="Times New Roman" panose="02020603050405020304" pitchFamily="18" charset="0"/>
              </a:rPr>
              <a:t>           Field 3</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23" name="Picture 2" descr="Template Back 1">
            <a:extLst>
              <a:ext uri="{FF2B5EF4-FFF2-40B4-BE49-F238E27FC236}">
                <a16:creationId xmlns:a16="http://schemas.microsoft.com/office/drawing/2014/main" id="{36DC3C44-5283-54D1-0943-7864FD396EC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19400" y="9011429"/>
            <a:ext cx="2133600" cy="610240"/>
          </a:xfrm>
          <a:prstGeom prst="rect">
            <a:avLst/>
          </a:prstGeom>
          <a:noFill/>
          <a:extLst>
            <a:ext uri="{909E8E84-426E-40DD-AFC4-6F175D3DCCD1}">
              <a14:hiddenFill xmlns:a14="http://schemas.microsoft.com/office/drawing/2010/main">
                <a:solidFill>
                  <a:srgbClr val="FFFFFF"/>
                </a:solidFill>
              </a14:hiddenFill>
            </a:ext>
          </a:extLst>
        </p:spPr>
      </p:pic>
      <p:sp>
        <p:nvSpPr>
          <p:cNvPr id="24" name="object 19">
            <a:extLst>
              <a:ext uri="{FF2B5EF4-FFF2-40B4-BE49-F238E27FC236}">
                <a16:creationId xmlns:a16="http://schemas.microsoft.com/office/drawing/2014/main" id="{F9A6F92C-48F2-78F5-2B05-F427D87D0CD2}"/>
              </a:ext>
            </a:extLst>
          </p:cNvPr>
          <p:cNvSpPr txBox="1"/>
          <p:nvPr/>
        </p:nvSpPr>
        <p:spPr>
          <a:xfrm>
            <a:off x="4583487" y="9067800"/>
            <a:ext cx="3036513" cy="582211"/>
          </a:xfrm>
          <a:prstGeom prst="rect">
            <a:avLst/>
          </a:prstGeom>
        </p:spPr>
        <p:txBody>
          <a:bodyPr vert="horz" wrap="square" lIns="0" tIns="12700" rIns="0" bIns="0" rtlCol="0">
            <a:spAutoFit/>
          </a:bodyPr>
          <a:lstStyle/>
          <a:p>
            <a:pPr marR="5080" algn="r">
              <a:lnSpc>
                <a:spcPct val="100000"/>
              </a:lnSpc>
              <a:spcBef>
                <a:spcPts val="100"/>
              </a:spcBef>
            </a:pPr>
            <a:r>
              <a:rPr lang="en-US" sz="1100" spc="-10" dirty="0">
                <a:solidFill>
                  <a:srgbClr val="FFFFFF"/>
                </a:solidFill>
                <a:latin typeface="Barlow"/>
                <a:cs typeface="Barlow"/>
              </a:rPr>
              <a:t>Geneva-Brett.C21SelectGroup.com</a:t>
            </a:r>
          </a:p>
          <a:p>
            <a:pPr marR="5080" algn="r">
              <a:lnSpc>
                <a:spcPct val="100000"/>
              </a:lnSpc>
              <a:spcBef>
                <a:spcPts val="100"/>
              </a:spcBef>
            </a:pPr>
            <a:r>
              <a:rPr lang="en-US" sz="1100" spc="-10" dirty="0">
                <a:solidFill>
                  <a:srgbClr val="FFFFFF"/>
                </a:solidFill>
                <a:latin typeface="Barlow"/>
                <a:cs typeface="Barlow"/>
              </a:rPr>
              <a:t>1155 E. Pacheco Blvd, Los Banos</a:t>
            </a:r>
            <a:endParaRPr sz="1100" dirty="0">
              <a:latin typeface="Barlow"/>
              <a:cs typeface="Barlow"/>
            </a:endParaRPr>
          </a:p>
          <a:p>
            <a:pPr marL="12700" marR="5080" indent="537210" algn="r">
              <a:lnSpc>
                <a:spcPts val="1380"/>
              </a:lnSpc>
              <a:spcBef>
                <a:spcPts val="310"/>
              </a:spcBef>
            </a:pPr>
            <a:r>
              <a:rPr lang="en-US" sz="1200" spc="-10" dirty="0">
                <a:solidFill>
                  <a:schemeClr val="bg1"/>
                </a:solidFill>
                <a:latin typeface="Barlow"/>
                <a:cs typeface="Barlow"/>
              </a:rPr>
              <a:t>GenevaBrett@gmail.com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a:extLst>
              <a:ext uri="{FF2B5EF4-FFF2-40B4-BE49-F238E27FC236}">
                <a16:creationId xmlns:a16="http://schemas.microsoft.com/office/drawing/2014/main" id="{8BE99CD8-CE07-FDD5-4824-721BFE9A8151}"/>
              </a:ext>
            </a:extLst>
          </p:cNvPr>
          <p:cNvSpPr/>
          <p:nvPr/>
        </p:nvSpPr>
        <p:spPr>
          <a:xfrm>
            <a:off x="0" y="8842247"/>
            <a:ext cx="7772400" cy="1216660"/>
          </a:xfrm>
          <a:custGeom>
            <a:avLst/>
            <a:gdLst/>
            <a:ahLst/>
            <a:cxnLst/>
            <a:rect l="l" t="t" r="r" b="b"/>
            <a:pathLst>
              <a:path w="7772400" h="1216659">
                <a:moveTo>
                  <a:pt x="7772400" y="0"/>
                </a:moveTo>
                <a:lnTo>
                  <a:pt x="0" y="0"/>
                </a:lnTo>
                <a:lnTo>
                  <a:pt x="0" y="1216152"/>
                </a:lnTo>
                <a:lnTo>
                  <a:pt x="7772400" y="1216152"/>
                </a:lnTo>
                <a:lnTo>
                  <a:pt x="7772400" y="0"/>
                </a:lnTo>
                <a:close/>
              </a:path>
            </a:pathLst>
          </a:custGeom>
          <a:solidFill>
            <a:schemeClr val="accent6">
              <a:lumMod val="75000"/>
            </a:schemeClr>
          </a:solidFill>
        </p:spPr>
        <p:txBody>
          <a:bodyPr wrap="square" lIns="0" tIns="0" rIns="0" bIns="0" rtlCol="0"/>
          <a:lstStyle/>
          <a:p>
            <a:endParaRPr dirty="0"/>
          </a:p>
        </p:txBody>
      </p:sp>
      <p:pic>
        <p:nvPicPr>
          <p:cNvPr id="3074" name="Picture 2">
            <a:extLst>
              <a:ext uri="{FF2B5EF4-FFF2-40B4-BE49-F238E27FC236}">
                <a16:creationId xmlns:a16="http://schemas.microsoft.com/office/drawing/2014/main" id="{05B25898-2713-43B2-02CF-D055FFCB0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006474"/>
            <a:ext cx="6883400" cy="90519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object 4">
            <a:extLst>
              <a:ext uri="{FF2B5EF4-FFF2-40B4-BE49-F238E27FC236}">
                <a16:creationId xmlns:a16="http://schemas.microsoft.com/office/drawing/2014/main" id="{3C82673F-51B4-9991-CB09-9A7B8C6FA328}"/>
              </a:ext>
            </a:extLst>
          </p:cNvPr>
          <p:cNvSpPr/>
          <p:nvPr/>
        </p:nvSpPr>
        <p:spPr>
          <a:xfrm>
            <a:off x="0" y="0"/>
            <a:ext cx="7772400" cy="1216152"/>
          </a:xfrm>
          <a:custGeom>
            <a:avLst/>
            <a:gdLst/>
            <a:ahLst/>
            <a:cxnLst/>
            <a:rect l="l" t="t" r="r" b="b"/>
            <a:pathLst>
              <a:path w="7772400" h="969644">
                <a:moveTo>
                  <a:pt x="7772400" y="0"/>
                </a:moveTo>
                <a:lnTo>
                  <a:pt x="0" y="0"/>
                </a:lnTo>
                <a:lnTo>
                  <a:pt x="0" y="969264"/>
                </a:lnTo>
                <a:lnTo>
                  <a:pt x="7772400" y="969264"/>
                </a:lnTo>
                <a:lnTo>
                  <a:pt x="7772400" y="0"/>
                </a:lnTo>
                <a:close/>
              </a:path>
            </a:pathLst>
          </a:custGeom>
          <a:solidFill>
            <a:schemeClr val="accent1">
              <a:lumMod val="50000"/>
            </a:schemeClr>
          </a:solidFill>
          <a:ln>
            <a:solidFill>
              <a:schemeClr val="accent1">
                <a:lumMod val="50000"/>
              </a:schemeClr>
            </a:solidFill>
          </a:ln>
        </p:spPr>
        <p:txBody>
          <a:bodyPr wrap="square" lIns="0" tIns="0" rIns="0" bIns="0" rtlCol="0"/>
          <a:lstStyle/>
          <a:p>
            <a:endParaRPr/>
          </a:p>
        </p:txBody>
      </p:sp>
      <p:sp>
        <p:nvSpPr>
          <p:cNvPr id="2" name="object 2"/>
          <p:cNvSpPr txBox="1"/>
          <p:nvPr/>
        </p:nvSpPr>
        <p:spPr>
          <a:xfrm>
            <a:off x="2362200" y="309880"/>
            <a:ext cx="3276600" cy="505267"/>
          </a:xfrm>
          <a:prstGeom prst="rect">
            <a:avLst/>
          </a:prstGeom>
        </p:spPr>
        <p:txBody>
          <a:bodyPr vert="horz" wrap="square" lIns="0" tIns="12700" rIns="0" bIns="0" rtlCol="0">
            <a:spAutoFit/>
          </a:bodyPr>
          <a:lstStyle/>
          <a:p>
            <a:pPr marL="12700">
              <a:lnSpc>
                <a:spcPct val="100000"/>
              </a:lnSpc>
              <a:spcBef>
                <a:spcPts val="100"/>
              </a:spcBef>
            </a:pPr>
            <a:r>
              <a:rPr lang="en-US" sz="3200" b="1" dirty="0">
                <a:solidFill>
                  <a:srgbClr val="FFFFFF"/>
                </a:solidFill>
                <a:latin typeface="Times New Roman" panose="02020603050405020304" pitchFamily="18" charset="0"/>
                <a:cs typeface="Times New Roman" panose="02020603050405020304" pitchFamily="18" charset="0"/>
              </a:rPr>
              <a:t>USDA Soils Map</a:t>
            </a:r>
            <a:endParaRPr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8842247"/>
            <a:ext cx="7772400" cy="1216660"/>
          </a:xfrm>
          <a:custGeom>
            <a:avLst/>
            <a:gdLst/>
            <a:ahLst/>
            <a:cxnLst/>
            <a:rect l="l" t="t" r="r" b="b"/>
            <a:pathLst>
              <a:path w="7772400" h="1216659">
                <a:moveTo>
                  <a:pt x="7772400" y="0"/>
                </a:moveTo>
                <a:lnTo>
                  <a:pt x="0" y="0"/>
                </a:lnTo>
                <a:lnTo>
                  <a:pt x="0" y="1216152"/>
                </a:lnTo>
                <a:lnTo>
                  <a:pt x="7772400" y="1216152"/>
                </a:lnTo>
                <a:lnTo>
                  <a:pt x="7772400" y="0"/>
                </a:lnTo>
                <a:close/>
              </a:path>
            </a:pathLst>
          </a:custGeom>
          <a:solidFill>
            <a:schemeClr val="accent6">
              <a:lumMod val="75000"/>
            </a:schemeClr>
          </a:solidFill>
        </p:spPr>
        <p:txBody>
          <a:bodyPr wrap="square" lIns="0" tIns="0" rIns="0" bIns="0" rtlCol="0"/>
          <a:lstStyle/>
          <a:p>
            <a:endParaRPr dirty="0"/>
          </a:p>
        </p:txBody>
      </p:sp>
      <p:sp>
        <p:nvSpPr>
          <p:cNvPr id="7" name="object 4">
            <a:extLst>
              <a:ext uri="{FF2B5EF4-FFF2-40B4-BE49-F238E27FC236}">
                <a16:creationId xmlns:a16="http://schemas.microsoft.com/office/drawing/2014/main" id="{659EDAEF-ECC6-E866-3717-664A43CF7ACE}"/>
              </a:ext>
            </a:extLst>
          </p:cNvPr>
          <p:cNvSpPr/>
          <p:nvPr/>
        </p:nvSpPr>
        <p:spPr>
          <a:xfrm>
            <a:off x="0" y="0"/>
            <a:ext cx="7772400" cy="1216152"/>
          </a:xfrm>
          <a:custGeom>
            <a:avLst/>
            <a:gdLst/>
            <a:ahLst/>
            <a:cxnLst/>
            <a:rect l="l" t="t" r="r" b="b"/>
            <a:pathLst>
              <a:path w="7772400" h="969644">
                <a:moveTo>
                  <a:pt x="7772400" y="0"/>
                </a:moveTo>
                <a:lnTo>
                  <a:pt x="0" y="0"/>
                </a:lnTo>
                <a:lnTo>
                  <a:pt x="0" y="969264"/>
                </a:lnTo>
                <a:lnTo>
                  <a:pt x="7772400" y="969264"/>
                </a:lnTo>
                <a:lnTo>
                  <a:pt x="7772400" y="0"/>
                </a:lnTo>
                <a:close/>
              </a:path>
            </a:pathLst>
          </a:custGeom>
          <a:solidFill>
            <a:schemeClr val="accent1">
              <a:lumMod val="50000"/>
            </a:schemeClr>
          </a:solidFill>
          <a:ln>
            <a:solidFill>
              <a:schemeClr val="accent1">
                <a:lumMod val="50000"/>
              </a:schemeClr>
            </a:solidFill>
          </a:ln>
        </p:spPr>
        <p:txBody>
          <a:bodyPr wrap="square" lIns="0" tIns="0" rIns="0" bIns="0" rtlCol="0"/>
          <a:lstStyle/>
          <a:p>
            <a:endParaRPr/>
          </a:p>
        </p:txBody>
      </p:sp>
      <p:sp>
        <p:nvSpPr>
          <p:cNvPr id="25" name="object 2">
            <a:extLst>
              <a:ext uri="{FF2B5EF4-FFF2-40B4-BE49-F238E27FC236}">
                <a16:creationId xmlns:a16="http://schemas.microsoft.com/office/drawing/2014/main" id="{9889CFEC-1D51-B8A6-5CEB-3F36C5ECDB46}"/>
              </a:ext>
            </a:extLst>
          </p:cNvPr>
          <p:cNvSpPr txBox="1"/>
          <p:nvPr/>
        </p:nvSpPr>
        <p:spPr>
          <a:xfrm>
            <a:off x="967740" y="152400"/>
            <a:ext cx="6118860" cy="997709"/>
          </a:xfrm>
          <a:prstGeom prst="rect">
            <a:avLst/>
          </a:prstGeom>
        </p:spPr>
        <p:txBody>
          <a:bodyPr vert="horz" wrap="square" lIns="0" tIns="12700" rIns="0" bIns="0" rtlCol="0">
            <a:spAutoFit/>
          </a:bodyPr>
          <a:lstStyle/>
          <a:p>
            <a:pPr marL="12700" algn="ctr">
              <a:lnSpc>
                <a:spcPct val="100000"/>
              </a:lnSpc>
              <a:spcBef>
                <a:spcPts val="100"/>
              </a:spcBef>
            </a:pPr>
            <a:r>
              <a:rPr lang="en-US" sz="3200" b="1" dirty="0">
                <a:solidFill>
                  <a:srgbClr val="FFFFFF"/>
                </a:solidFill>
                <a:latin typeface="Times New Roman" panose="02020603050405020304" pitchFamily="18" charset="0"/>
                <a:cs typeface="Times New Roman" panose="02020603050405020304" pitchFamily="18" charset="0"/>
              </a:rPr>
              <a:t>Soils Map Legend, Map Information and Map Unit Legend </a:t>
            </a:r>
            <a:endParaRPr sz="3200" b="1" dirty="0">
              <a:latin typeface="Times New Roman" panose="02020603050405020304" pitchFamily="18" charset="0"/>
              <a:cs typeface="Times New Roman" panose="02020603050405020304" pitchFamily="18" charset="0"/>
            </a:endParaRPr>
          </a:p>
        </p:txBody>
      </p:sp>
      <p:sp>
        <p:nvSpPr>
          <p:cNvPr id="12" name="object 18">
            <a:extLst>
              <a:ext uri="{FF2B5EF4-FFF2-40B4-BE49-F238E27FC236}">
                <a16:creationId xmlns:a16="http://schemas.microsoft.com/office/drawing/2014/main" id="{FF73BF51-CD5B-D471-B9A5-57BC8C2F421C}"/>
              </a:ext>
            </a:extLst>
          </p:cNvPr>
          <p:cNvSpPr txBox="1"/>
          <p:nvPr/>
        </p:nvSpPr>
        <p:spPr>
          <a:xfrm>
            <a:off x="510540" y="8991600"/>
            <a:ext cx="1884680" cy="679673"/>
          </a:xfrm>
          <a:prstGeom prst="rect">
            <a:avLst/>
          </a:prstGeom>
        </p:spPr>
        <p:txBody>
          <a:bodyPr vert="horz" wrap="square" lIns="0" tIns="12700" rIns="0" bIns="0" rtlCol="0">
            <a:spAutoFit/>
          </a:bodyPr>
          <a:lstStyle/>
          <a:p>
            <a:pPr marL="12700">
              <a:lnSpc>
                <a:spcPts val="2340"/>
              </a:lnSpc>
              <a:spcBef>
                <a:spcPts val="100"/>
              </a:spcBef>
            </a:pPr>
            <a:r>
              <a:rPr lang="en-US" sz="2000" dirty="0">
                <a:solidFill>
                  <a:srgbClr val="FFFFFF"/>
                </a:solidFill>
                <a:latin typeface="Barlow-Medium"/>
                <a:cs typeface="Barlow-Medium"/>
              </a:rPr>
              <a:t>Geneva Brett</a:t>
            </a:r>
            <a:endParaRPr sz="2000" dirty="0">
              <a:latin typeface="Barlow-Medium"/>
              <a:cs typeface="Barlow-Medium"/>
            </a:endParaRPr>
          </a:p>
          <a:p>
            <a:pPr marL="17145">
              <a:lnSpc>
                <a:spcPts val="1019"/>
              </a:lnSpc>
            </a:pPr>
            <a:r>
              <a:rPr sz="900" spc="-10" dirty="0">
                <a:solidFill>
                  <a:srgbClr val="FFFFFF"/>
                </a:solidFill>
                <a:latin typeface="Barlow"/>
                <a:cs typeface="Barlow"/>
              </a:rPr>
              <a:t>REALTOR®</a:t>
            </a:r>
            <a:r>
              <a:rPr sz="900" spc="5" dirty="0">
                <a:solidFill>
                  <a:srgbClr val="FFFFFF"/>
                </a:solidFill>
                <a:latin typeface="Barlow"/>
                <a:cs typeface="Barlow"/>
              </a:rPr>
              <a:t> </a:t>
            </a:r>
            <a:r>
              <a:rPr sz="900" dirty="0">
                <a:solidFill>
                  <a:srgbClr val="FFFFFF"/>
                </a:solidFill>
                <a:latin typeface="Barlow"/>
                <a:cs typeface="Barlow"/>
              </a:rPr>
              <a:t>|</a:t>
            </a:r>
            <a:r>
              <a:rPr sz="900" spc="5" dirty="0">
                <a:solidFill>
                  <a:srgbClr val="FFFFFF"/>
                </a:solidFill>
                <a:latin typeface="Barlow"/>
                <a:cs typeface="Barlow"/>
              </a:rPr>
              <a:t> </a:t>
            </a:r>
            <a:r>
              <a:rPr sz="900" spc="-10" dirty="0">
                <a:solidFill>
                  <a:srgbClr val="FFFFFF"/>
                </a:solidFill>
                <a:latin typeface="Barlow"/>
                <a:cs typeface="Barlow"/>
              </a:rPr>
              <a:t>DRE#</a:t>
            </a:r>
            <a:r>
              <a:rPr sz="800" spc="-10" dirty="0">
                <a:solidFill>
                  <a:srgbClr val="FFFFFF"/>
                </a:solidFill>
                <a:latin typeface="Barlow"/>
                <a:cs typeface="Barlow"/>
              </a:rPr>
              <a:t>0</a:t>
            </a:r>
            <a:r>
              <a:rPr lang="en-US" sz="800" spc="-10" dirty="0">
                <a:solidFill>
                  <a:srgbClr val="FFFFFF"/>
                </a:solidFill>
                <a:latin typeface="Barlow"/>
                <a:cs typeface="Barlow"/>
              </a:rPr>
              <a:t>1223451</a:t>
            </a:r>
            <a:r>
              <a:rPr sz="800" spc="500" dirty="0">
                <a:solidFill>
                  <a:srgbClr val="FFFFFF"/>
                </a:solidFill>
                <a:latin typeface="Barlow"/>
                <a:cs typeface="Barlow"/>
              </a:rPr>
              <a:t> </a:t>
            </a:r>
            <a:endParaRPr sz="800" dirty="0">
              <a:latin typeface="Barlow"/>
              <a:cs typeface="Barlow"/>
            </a:endParaRPr>
          </a:p>
          <a:p>
            <a:pPr marL="17145">
              <a:lnSpc>
                <a:spcPct val="100000"/>
              </a:lnSpc>
              <a:spcBef>
                <a:spcPts val="145"/>
              </a:spcBef>
            </a:pPr>
            <a:r>
              <a:rPr sz="1500" dirty="0">
                <a:solidFill>
                  <a:srgbClr val="FFFFFF"/>
                </a:solidFill>
                <a:latin typeface="Barlow-Medium"/>
                <a:cs typeface="Barlow-Medium"/>
              </a:rPr>
              <a:t>(</a:t>
            </a:r>
            <a:r>
              <a:rPr lang="en-US" sz="1500" dirty="0">
                <a:solidFill>
                  <a:srgbClr val="FFFFFF"/>
                </a:solidFill>
                <a:latin typeface="Barlow-Medium"/>
                <a:cs typeface="Barlow-Medium"/>
              </a:rPr>
              <a:t>209) 587-0573</a:t>
            </a:r>
            <a:endParaRPr sz="1500" dirty="0">
              <a:latin typeface="Barlow-Medium"/>
              <a:cs typeface="Barlow-Medium"/>
            </a:endParaRPr>
          </a:p>
        </p:txBody>
      </p:sp>
      <p:pic>
        <p:nvPicPr>
          <p:cNvPr id="4098" name="Picture 2">
            <a:extLst>
              <a:ext uri="{FF2B5EF4-FFF2-40B4-BE49-F238E27FC236}">
                <a16:creationId xmlns:a16="http://schemas.microsoft.com/office/drawing/2014/main" id="{5A915142-DD62-5E70-A459-6E38291E169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10540" y="1371600"/>
            <a:ext cx="6867526" cy="472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9" name="Picture 3">
            <a:extLst>
              <a:ext uri="{FF2B5EF4-FFF2-40B4-BE49-F238E27FC236}">
                <a16:creationId xmlns:a16="http://schemas.microsoft.com/office/drawing/2014/main" id="{27DD065F-0891-D4D3-719A-CCA4E620C6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
          <a:stretch/>
        </p:blipFill>
        <p:spPr bwMode="auto">
          <a:xfrm>
            <a:off x="833437" y="6172199"/>
            <a:ext cx="6100763" cy="25908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object 30">
            <a:extLst>
              <a:ext uri="{FF2B5EF4-FFF2-40B4-BE49-F238E27FC236}">
                <a16:creationId xmlns:a16="http://schemas.microsoft.com/office/drawing/2014/main" id="{AAE2398A-A5E7-4538-6333-407D3069DFC1}"/>
              </a:ext>
            </a:extLst>
          </p:cNvPr>
          <p:cNvSpPr txBox="1"/>
          <p:nvPr/>
        </p:nvSpPr>
        <p:spPr>
          <a:xfrm>
            <a:off x="1805940" y="9634131"/>
            <a:ext cx="4276725" cy="271869"/>
          </a:xfrm>
          <a:prstGeom prst="rect">
            <a:avLst/>
          </a:prstGeom>
        </p:spPr>
        <p:txBody>
          <a:bodyPr vert="horz" wrap="square" lIns="0" tIns="12700" rIns="0" bIns="0" rtlCol="0">
            <a:spAutoFit/>
          </a:bodyPr>
          <a:lstStyle/>
          <a:p>
            <a:pPr marL="12700" marR="5080" algn="ctr">
              <a:lnSpc>
                <a:spcPct val="100000"/>
              </a:lnSpc>
              <a:spcBef>
                <a:spcPts val="100"/>
              </a:spcBef>
            </a:pPr>
            <a:r>
              <a:rPr lang="en-US" sz="800" dirty="0"/>
              <a:t>The information contained in this brochure is from reliable sources. It is believed to be correct;</a:t>
            </a:r>
          </a:p>
          <a:p>
            <a:pPr marL="12700" marR="5080" algn="ctr">
              <a:lnSpc>
                <a:spcPct val="100000"/>
              </a:lnSpc>
              <a:spcBef>
                <a:spcPts val="100"/>
              </a:spcBef>
            </a:pPr>
            <a:r>
              <a:rPr lang="en-US" sz="800" dirty="0"/>
              <a:t>however, the information is NOT guaranteed. Conduct your own investigations.</a:t>
            </a:r>
            <a:endParaRPr sz="600" dirty="0">
              <a:latin typeface="Barlow"/>
              <a:cs typeface="Barlow"/>
            </a:endParaRPr>
          </a:p>
        </p:txBody>
      </p:sp>
      <p:pic>
        <p:nvPicPr>
          <p:cNvPr id="3" name="Picture 2" descr="Template Back 1">
            <a:extLst>
              <a:ext uri="{FF2B5EF4-FFF2-40B4-BE49-F238E27FC236}">
                <a16:creationId xmlns:a16="http://schemas.microsoft.com/office/drawing/2014/main" id="{669A5DAA-18F2-4758-73CF-A688788FB27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19400" y="8990960"/>
            <a:ext cx="2133600" cy="61024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19">
            <a:extLst>
              <a:ext uri="{FF2B5EF4-FFF2-40B4-BE49-F238E27FC236}">
                <a16:creationId xmlns:a16="http://schemas.microsoft.com/office/drawing/2014/main" id="{8D102DB3-647E-C9DD-1B87-116E21AB8EA6}"/>
              </a:ext>
            </a:extLst>
          </p:cNvPr>
          <p:cNvSpPr txBox="1"/>
          <p:nvPr/>
        </p:nvSpPr>
        <p:spPr>
          <a:xfrm>
            <a:off x="4583487" y="9018989"/>
            <a:ext cx="3036513" cy="582211"/>
          </a:xfrm>
          <a:prstGeom prst="rect">
            <a:avLst/>
          </a:prstGeom>
        </p:spPr>
        <p:txBody>
          <a:bodyPr vert="horz" wrap="square" lIns="0" tIns="12700" rIns="0" bIns="0" rtlCol="0">
            <a:spAutoFit/>
          </a:bodyPr>
          <a:lstStyle/>
          <a:p>
            <a:pPr marR="5080" algn="r">
              <a:lnSpc>
                <a:spcPct val="100000"/>
              </a:lnSpc>
              <a:spcBef>
                <a:spcPts val="100"/>
              </a:spcBef>
            </a:pPr>
            <a:r>
              <a:rPr lang="en-US" sz="1100" spc="-10" dirty="0">
                <a:solidFill>
                  <a:srgbClr val="FFFFFF"/>
                </a:solidFill>
                <a:latin typeface="Barlow"/>
                <a:cs typeface="Barlow"/>
              </a:rPr>
              <a:t>Geneva-Brett.C21SelectGroup.com</a:t>
            </a:r>
          </a:p>
          <a:p>
            <a:pPr marR="5080" algn="r">
              <a:lnSpc>
                <a:spcPct val="100000"/>
              </a:lnSpc>
              <a:spcBef>
                <a:spcPts val="100"/>
              </a:spcBef>
            </a:pPr>
            <a:r>
              <a:rPr lang="en-US" sz="1100" spc="-10" dirty="0">
                <a:solidFill>
                  <a:srgbClr val="FFFFFF"/>
                </a:solidFill>
                <a:latin typeface="Barlow"/>
                <a:cs typeface="Barlow"/>
              </a:rPr>
              <a:t>1155 E. Pacheco Blvd, Los Banos</a:t>
            </a:r>
            <a:endParaRPr sz="1100" dirty="0">
              <a:latin typeface="Barlow"/>
              <a:cs typeface="Barlow"/>
            </a:endParaRPr>
          </a:p>
          <a:p>
            <a:pPr marL="12700" marR="5080" indent="537210" algn="r">
              <a:lnSpc>
                <a:spcPts val="1380"/>
              </a:lnSpc>
              <a:spcBef>
                <a:spcPts val="310"/>
              </a:spcBef>
            </a:pPr>
            <a:r>
              <a:rPr lang="en-US" sz="1200" spc="-10" dirty="0">
                <a:solidFill>
                  <a:schemeClr val="bg1"/>
                </a:solidFill>
                <a:latin typeface="Barlow"/>
                <a:cs typeface="Barlow"/>
              </a:rPr>
              <a:t>GenevaBrett@gmail.com</a:t>
            </a:r>
          </a:p>
        </p:txBody>
      </p:sp>
    </p:spTree>
    <p:extLst>
      <p:ext uri="{BB962C8B-B14F-4D97-AF65-F5344CB8AC3E}">
        <p14:creationId xmlns:p14="http://schemas.microsoft.com/office/powerpoint/2010/main" val="352018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a:extLst>
              <a:ext uri="{FF2B5EF4-FFF2-40B4-BE49-F238E27FC236}">
                <a16:creationId xmlns:a16="http://schemas.microsoft.com/office/drawing/2014/main" id="{E2B0652F-FF68-170F-2732-74DD0178B9E4}"/>
              </a:ext>
            </a:extLst>
          </p:cNvPr>
          <p:cNvSpPr/>
          <p:nvPr/>
        </p:nvSpPr>
        <p:spPr>
          <a:xfrm>
            <a:off x="0" y="8842247"/>
            <a:ext cx="7772400" cy="1216660"/>
          </a:xfrm>
          <a:custGeom>
            <a:avLst/>
            <a:gdLst/>
            <a:ahLst/>
            <a:cxnLst/>
            <a:rect l="l" t="t" r="r" b="b"/>
            <a:pathLst>
              <a:path w="7772400" h="1216659">
                <a:moveTo>
                  <a:pt x="7772400" y="0"/>
                </a:moveTo>
                <a:lnTo>
                  <a:pt x="0" y="0"/>
                </a:lnTo>
                <a:lnTo>
                  <a:pt x="0" y="1216152"/>
                </a:lnTo>
                <a:lnTo>
                  <a:pt x="7772400" y="1216152"/>
                </a:lnTo>
                <a:lnTo>
                  <a:pt x="7772400" y="0"/>
                </a:lnTo>
                <a:close/>
              </a:path>
            </a:pathLst>
          </a:custGeom>
          <a:solidFill>
            <a:schemeClr val="accent6">
              <a:lumMod val="75000"/>
            </a:schemeClr>
          </a:solidFill>
          <a:ln>
            <a:solidFill>
              <a:schemeClr val="accent6">
                <a:lumMod val="75000"/>
              </a:schemeClr>
            </a:solidFill>
          </a:ln>
        </p:spPr>
        <p:txBody>
          <a:bodyPr wrap="square" lIns="0" tIns="0" rIns="0" bIns="0" rtlCol="0"/>
          <a:lstStyle/>
          <a:p>
            <a:endParaRPr/>
          </a:p>
        </p:txBody>
      </p:sp>
      <p:sp>
        <p:nvSpPr>
          <p:cNvPr id="3" name="object 18">
            <a:extLst>
              <a:ext uri="{FF2B5EF4-FFF2-40B4-BE49-F238E27FC236}">
                <a16:creationId xmlns:a16="http://schemas.microsoft.com/office/drawing/2014/main" id="{A1B856A1-EB53-2C2C-E8BB-F221D5E093CE}"/>
              </a:ext>
            </a:extLst>
          </p:cNvPr>
          <p:cNvSpPr txBox="1"/>
          <p:nvPr/>
        </p:nvSpPr>
        <p:spPr>
          <a:xfrm>
            <a:off x="510540" y="8997727"/>
            <a:ext cx="1884680" cy="679673"/>
          </a:xfrm>
          <a:prstGeom prst="rect">
            <a:avLst/>
          </a:prstGeom>
        </p:spPr>
        <p:txBody>
          <a:bodyPr vert="horz" wrap="square" lIns="0" tIns="12700" rIns="0" bIns="0" rtlCol="0">
            <a:spAutoFit/>
          </a:bodyPr>
          <a:lstStyle/>
          <a:p>
            <a:pPr marL="12700">
              <a:lnSpc>
                <a:spcPts val="2340"/>
              </a:lnSpc>
              <a:spcBef>
                <a:spcPts val="100"/>
              </a:spcBef>
            </a:pPr>
            <a:r>
              <a:rPr lang="en-US" sz="2000" dirty="0">
                <a:solidFill>
                  <a:srgbClr val="FFFFFF"/>
                </a:solidFill>
                <a:latin typeface="Barlow-Medium"/>
                <a:cs typeface="Barlow-Medium"/>
              </a:rPr>
              <a:t>Geneva Brett</a:t>
            </a:r>
            <a:endParaRPr sz="2000" dirty="0">
              <a:latin typeface="Barlow-Medium"/>
              <a:cs typeface="Barlow-Medium"/>
            </a:endParaRPr>
          </a:p>
          <a:p>
            <a:pPr marL="17145">
              <a:lnSpc>
                <a:spcPts val="1019"/>
              </a:lnSpc>
            </a:pPr>
            <a:r>
              <a:rPr sz="900" spc="-10" dirty="0">
                <a:solidFill>
                  <a:srgbClr val="FFFFFF"/>
                </a:solidFill>
                <a:latin typeface="Barlow"/>
                <a:cs typeface="Barlow"/>
              </a:rPr>
              <a:t>REALTOR®</a:t>
            </a:r>
            <a:r>
              <a:rPr sz="900" spc="5" dirty="0">
                <a:solidFill>
                  <a:srgbClr val="FFFFFF"/>
                </a:solidFill>
                <a:latin typeface="Barlow"/>
                <a:cs typeface="Barlow"/>
              </a:rPr>
              <a:t> </a:t>
            </a:r>
            <a:r>
              <a:rPr sz="900" dirty="0">
                <a:solidFill>
                  <a:srgbClr val="FFFFFF"/>
                </a:solidFill>
                <a:latin typeface="Barlow"/>
                <a:cs typeface="Barlow"/>
              </a:rPr>
              <a:t>|</a:t>
            </a:r>
            <a:r>
              <a:rPr sz="900" spc="5" dirty="0">
                <a:solidFill>
                  <a:srgbClr val="FFFFFF"/>
                </a:solidFill>
                <a:latin typeface="Barlow"/>
                <a:cs typeface="Barlow"/>
              </a:rPr>
              <a:t> </a:t>
            </a:r>
            <a:r>
              <a:rPr sz="900" spc="-10" dirty="0">
                <a:solidFill>
                  <a:srgbClr val="FFFFFF"/>
                </a:solidFill>
                <a:latin typeface="Barlow"/>
                <a:cs typeface="Barlow"/>
              </a:rPr>
              <a:t>DRE#</a:t>
            </a:r>
            <a:r>
              <a:rPr sz="800" spc="-10" dirty="0">
                <a:solidFill>
                  <a:srgbClr val="FFFFFF"/>
                </a:solidFill>
                <a:latin typeface="Barlow"/>
                <a:cs typeface="Barlow"/>
              </a:rPr>
              <a:t>0</a:t>
            </a:r>
            <a:r>
              <a:rPr lang="en-US" sz="800" spc="-10" dirty="0">
                <a:solidFill>
                  <a:srgbClr val="FFFFFF"/>
                </a:solidFill>
                <a:latin typeface="Barlow"/>
                <a:cs typeface="Barlow"/>
              </a:rPr>
              <a:t>1223451</a:t>
            </a:r>
            <a:r>
              <a:rPr sz="800" spc="500" dirty="0">
                <a:solidFill>
                  <a:srgbClr val="FFFFFF"/>
                </a:solidFill>
                <a:latin typeface="Barlow"/>
                <a:cs typeface="Barlow"/>
              </a:rPr>
              <a:t> </a:t>
            </a:r>
            <a:endParaRPr sz="800" dirty="0">
              <a:latin typeface="Barlow"/>
              <a:cs typeface="Barlow"/>
            </a:endParaRPr>
          </a:p>
          <a:p>
            <a:pPr marL="17145">
              <a:lnSpc>
                <a:spcPct val="100000"/>
              </a:lnSpc>
              <a:spcBef>
                <a:spcPts val="145"/>
              </a:spcBef>
            </a:pPr>
            <a:r>
              <a:rPr sz="1500" dirty="0">
                <a:solidFill>
                  <a:srgbClr val="FFFFFF"/>
                </a:solidFill>
                <a:latin typeface="Barlow-Medium"/>
                <a:cs typeface="Barlow-Medium"/>
              </a:rPr>
              <a:t>(</a:t>
            </a:r>
            <a:r>
              <a:rPr lang="en-US" sz="1500" dirty="0">
                <a:solidFill>
                  <a:srgbClr val="FFFFFF"/>
                </a:solidFill>
                <a:latin typeface="Barlow-Medium"/>
                <a:cs typeface="Barlow-Medium"/>
              </a:rPr>
              <a:t>209) 587-0573</a:t>
            </a:r>
            <a:endParaRPr sz="1500" dirty="0">
              <a:latin typeface="Barlow-Medium"/>
              <a:cs typeface="Barlow-Medium"/>
            </a:endParaRPr>
          </a:p>
        </p:txBody>
      </p:sp>
      <p:sp>
        <p:nvSpPr>
          <p:cNvPr id="5" name="object 4">
            <a:extLst>
              <a:ext uri="{FF2B5EF4-FFF2-40B4-BE49-F238E27FC236}">
                <a16:creationId xmlns:a16="http://schemas.microsoft.com/office/drawing/2014/main" id="{E038C47D-01D5-FF15-CB72-5BF41FF74663}"/>
              </a:ext>
            </a:extLst>
          </p:cNvPr>
          <p:cNvSpPr/>
          <p:nvPr/>
        </p:nvSpPr>
        <p:spPr>
          <a:xfrm>
            <a:off x="0" y="0"/>
            <a:ext cx="7772400" cy="1216152"/>
          </a:xfrm>
          <a:custGeom>
            <a:avLst/>
            <a:gdLst/>
            <a:ahLst/>
            <a:cxnLst/>
            <a:rect l="l" t="t" r="r" b="b"/>
            <a:pathLst>
              <a:path w="7772400" h="969644">
                <a:moveTo>
                  <a:pt x="7772400" y="0"/>
                </a:moveTo>
                <a:lnTo>
                  <a:pt x="0" y="0"/>
                </a:lnTo>
                <a:lnTo>
                  <a:pt x="0" y="969264"/>
                </a:lnTo>
                <a:lnTo>
                  <a:pt x="7772400" y="969264"/>
                </a:lnTo>
                <a:lnTo>
                  <a:pt x="7772400" y="0"/>
                </a:lnTo>
                <a:close/>
              </a:path>
            </a:pathLst>
          </a:custGeom>
          <a:solidFill>
            <a:schemeClr val="accent1">
              <a:lumMod val="50000"/>
            </a:schemeClr>
          </a:solidFill>
          <a:ln>
            <a:solidFill>
              <a:schemeClr val="accent1">
                <a:lumMod val="50000"/>
              </a:schemeClr>
            </a:solidFill>
          </a:ln>
        </p:spPr>
        <p:txBody>
          <a:bodyPr wrap="square" lIns="0" tIns="0" rIns="0" bIns="0" rtlCol="0"/>
          <a:lstStyle/>
          <a:p>
            <a:endParaRPr/>
          </a:p>
        </p:txBody>
      </p:sp>
      <p:sp>
        <p:nvSpPr>
          <p:cNvPr id="6" name="object 2">
            <a:extLst>
              <a:ext uri="{FF2B5EF4-FFF2-40B4-BE49-F238E27FC236}">
                <a16:creationId xmlns:a16="http://schemas.microsoft.com/office/drawing/2014/main" id="{33544F2B-21B0-3D99-F289-4A6872A9CE44}"/>
              </a:ext>
            </a:extLst>
          </p:cNvPr>
          <p:cNvSpPr txBox="1"/>
          <p:nvPr/>
        </p:nvSpPr>
        <p:spPr>
          <a:xfrm>
            <a:off x="3048000" y="409133"/>
            <a:ext cx="2286000" cy="505267"/>
          </a:xfrm>
          <a:prstGeom prst="rect">
            <a:avLst/>
          </a:prstGeom>
        </p:spPr>
        <p:txBody>
          <a:bodyPr vert="horz" wrap="square" lIns="0" tIns="12700" rIns="0" bIns="0" rtlCol="0">
            <a:spAutoFit/>
          </a:bodyPr>
          <a:lstStyle/>
          <a:p>
            <a:pPr marL="12700">
              <a:lnSpc>
                <a:spcPct val="100000"/>
              </a:lnSpc>
              <a:spcBef>
                <a:spcPts val="100"/>
              </a:spcBef>
            </a:pPr>
            <a:r>
              <a:rPr lang="en-US" sz="3200" b="1" dirty="0">
                <a:solidFill>
                  <a:srgbClr val="FFFFFF"/>
                </a:solidFill>
                <a:latin typeface="Times New Roman" panose="02020603050405020304" pitchFamily="18" charset="0"/>
                <a:cs typeface="Times New Roman" panose="02020603050405020304" pitchFamily="18" charset="0"/>
              </a:rPr>
              <a:t>Plat Maps</a:t>
            </a:r>
            <a:endParaRPr sz="3200" b="1" dirty="0">
              <a:latin typeface="Times New Roman" panose="02020603050405020304" pitchFamily="18" charset="0"/>
              <a:cs typeface="Times New Roman" panose="02020603050405020304" pitchFamily="18" charset="0"/>
            </a:endParaRPr>
          </a:p>
        </p:txBody>
      </p:sp>
      <p:pic>
        <p:nvPicPr>
          <p:cNvPr id="23" name="Picture 22" descr="A screenshot of a computer screen&#10;&#10;Description automatically generated">
            <a:extLst>
              <a:ext uri="{FF2B5EF4-FFF2-40B4-BE49-F238E27FC236}">
                <a16:creationId xmlns:a16="http://schemas.microsoft.com/office/drawing/2014/main" id="{04D984FC-9663-0DD2-6612-9854B7C4EE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8968" y="1295400"/>
            <a:ext cx="3657600" cy="2819401"/>
          </a:xfrm>
          <a:prstGeom prst="rect">
            <a:avLst/>
          </a:prstGeom>
          <a:ln w="38100">
            <a:solidFill>
              <a:schemeClr val="accent6">
                <a:lumMod val="75000"/>
              </a:schemeClr>
            </a:solidFill>
          </a:ln>
        </p:spPr>
      </p:pic>
      <p:pic>
        <p:nvPicPr>
          <p:cNvPr id="25" name="Picture 24">
            <a:extLst>
              <a:ext uri="{FF2B5EF4-FFF2-40B4-BE49-F238E27FC236}">
                <a16:creationId xmlns:a16="http://schemas.microsoft.com/office/drawing/2014/main" id="{F9582966-2EB3-E9F6-B9B3-974D837139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4992" y="4232145"/>
            <a:ext cx="3657600" cy="2819402"/>
          </a:xfrm>
          <a:prstGeom prst="rect">
            <a:avLst/>
          </a:prstGeom>
          <a:ln w="38100">
            <a:solidFill>
              <a:schemeClr val="accent6">
                <a:lumMod val="75000"/>
              </a:schemeClr>
            </a:solidFill>
          </a:ln>
        </p:spPr>
      </p:pic>
      <p:pic>
        <p:nvPicPr>
          <p:cNvPr id="27" name="Picture 26">
            <a:extLst>
              <a:ext uri="{FF2B5EF4-FFF2-40B4-BE49-F238E27FC236}">
                <a16:creationId xmlns:a16="http://schemas.microsoft.com/office/drawing/2014/main" id="{CA4C7D5A-572D-02BF-B664-4F40F92A2D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4800" y="5805326"/>
            <a:ext cx="3429000" cy="2895600"/>
          </a:xfrm>
          <a:prstGeom prst="rect">
            <a:avLst/>
          </a:prstGeom>
          <a:ln w="38100">
            <a:solidFill>
              <a:schemeClr val="accent6">
                <a:lumMod val="75000"/>
              </a:schemeClr>
            </a:solidFill>
          </a:ln>
        </p:spPr>
      </p:pic>
      <p:sp>
        <p:nvSpPr>
          <p:cNvPr id="29" name="object 15">
            <a:extLst>
              <a:ext uri="{FF2B5EF4-FFF2-40B4-BE49-F238E27FC236}">
                <a16:creationId xmlns:a16="http://schemas.microsoft.com/office/drawing/2014/main" id="{77EAF0C8-D0CC-3907-72F4-37D9C841EA70}"/>
              </a:ext>
            </a:extLst>
          </p:cNvPr>
          <p:cNvSpPr txBox="1"/>
          <p:nvPr/>
        </p:nvSpPr>
        <p:spPr>
          <a:xfrm>
            <a:off x="4652838" y="2362200"/>
            <a:ext cx="2579313" cy="2813591"/>
          </a:xfrm>
          <a:prstGeom prst="rect">
            <a:avLst/>
          </a:prstGeom>
          <a:solidFill>
            <a:schemeClr val="accent6">
              <a:lumMod val="75000"/>
              <a:alpha val="44000"/>
            </a:schemeClr>
          </a:solidFill>
          <a:ln w="38100">
            <a:solidFill>
              <a:schemeClr val="accent1">
                <a:lumMod val="50000"/>
              </a:schemeClr>
            </a:solidFill>
          </a:ln>
        </p:spPr>
        <p:txBody>
          <a:bodyPr vert="horz" wrap="square" lIns="0" tIns="12700" rIns="0" bIns="0" rtlCol="0">
            <a:spAutoFit/>
          </a:bodyPr>
          <a:lstStyle/>
          <a:p>
            <a:pPr marL="0" marR="0" indent="0" algn="l">
              <a:spcBef>
                <a:spcPts val="0"/>
              </a:spcBef>
            </a:pPr>
            <a:r>
              <a:rPr lang="en-US" sz="1400" b="1" kern="1400" dirty="0">
                <a:latin typeface="Times New Roman" panose="02020603050405020304" pitchFamily="18" charset="0"/>
                <a:cs typeface="Times New Roman" panose="02020603050405020304" pitchFamily="18" charset="0"/>
              </a:rPr>
              <a:t>      </a:t>
            </a:r>
            <a:r>
              <a:rPr lang="en-US" sz="1400" b="1" kern="1400" dirty="0">
                <a:ln>
                  <a:noFill/>
                </a:ln>
                <a:effectLst/>
                <a:latin typeface="Times New Roman" panose="02020603050405020304" pitchFamily="18" charset="0"/>
                <a:cs typeface="Times New Roman" panose="02020603050405020304" pitchFamily="18" charset="0"/>
              </a:rPr>
              <a:t>Assessor’s Parcel Numbers </a:t>
            </a:r>
          </a:p>
          <a:p>
            <a:pPr marL="0" marR="0" indent="0" algn="l">
              <a:spcBef>
                <a:spcPts val="0"/>
              </a:spcBef>
            </a:pPr>
            <a:endParaRPr lang="en-US" sz="1400" kern="1400" dirty="0">
              <a:latin typeface="Times New Roman" panose="02020603050405020304" pitchFamily="18" charset="0"/>
              <a:cs typeface="Times New Roman" panose="02020603050405020304" pitchFamily="18" charset="0"/>
            </a:endParaRPr>
          </a:p>
          <a:p>
            <a:pPr marL="0" marR="0" indent="0" algn="l">
              <a:spcBef>
                <a:spcPts val="0"/>
              </a:spcBef>
            </a:pPr>
            <a:r>
              <a:rPr lang="en-US" sz="1400" kern="1400" dirty="0">
                <a:ln>
                  <a:noFill/>
                </a:ln>
                <a:effectLst/>
                <a:latin typeface="Times New Roman" panose="02020603050405020304" pitchFamily="18" charset="0"/>
                <a:cs typeface="Times New Roman" panose="02020603050405020304" pitchFamily="18" charset="0"/>
              </a:rPr>
              <a:t>	 </a:t>
            </a:r>
          </a:p>
          <a:p>
            <a:pPr marL="0" marR="0" indent="0" algn="l">
              <a:spcBef>
                <a:spcPts val="0"/>
              </a:spcBef>
            </a:pPr>
            <a:r>
              <a:rPr lang="en-US" sz="1400" kern="1400" dirty="0">
                <a:latin typeface="Times New Roman" panose="02020603050405020304" pitchFamily="18" charset="0"/>
                <a:cs typeface="Times New Roman" panose="02020603050405020304" pitchFamily="18" charset="0"/>
              </a:rPr>
              <a:t>              </a:t>
            </a:r>
            <a:r>
              <a:rPr lang="en-US" sz="1400" kern="1400" dirty="0">
                <a:ln>
                  <a:noFill/>
                </a:ln>
                <a:effectLst/>
                <a:latin typeface="Times New Roman" panose="02020603050405020304" pitchFamily="18" charset="0"/>
                <a:cs typeface="Times New Roman" panose="02020603050405020304" pitchFamily="18" charset="0"/>
              </a:rPr>
              <a:t>    073-080-013   10.60 ac</a:t>
            </a:r>
          </a:p>
          <a:p>
            <a:pPr marL="0" marR="0" indent="0" algn="l">
              <a:spcBef>
                <a:spcPts val="0"/>
              </a:spcBef>
            </a:pPr>
            <a:r>
              <a:rPr lang="en-US" sz="1400" kern="1400" dirty="0">
                <a:ln>
                  <a:noFill/>
                </a:ln>
                <a:effectLst/>
                <a:latin typeface="Times New Roman" panose="02020603050405020304" pitchFamily="18" charset="0"/>
                <a:cs typeface="Times New Roman" panose="02020603050405020304" pitchFamily="18" charset="0"/>
              </a:rPr>
              <a:t>           </a:t>
            </a:r>
          </a:p>
          <a:p>
            <a:pPr marL="0" marR="0" indent="0" algn="l">
              <a:spcBef>
                <a:spcPts val="0"/>
              </a:spcBef>
            </a:pPr>
            <a:endParaRPr lang="en-US" sz="1400" kern="1400" dirty="0">
              <a:ln>
                <a:noFill/>
              </a:ln>
              <a:effectLst/>
              <a:latin typeface="Times New Roman" panose="02020603050405020304" pitchFamily="18" charset="0"/>
              <a:cs typeface="Times New Roman" panose="02020603050405020304" pitchFamily="18" charset="0"/>
            </a:endParaRPr>
          </a:p>
          <a:p>
            <a:pPr marL="0" marR="0" indent="0" algn="l">
              <a:spcBef>
                <a:spcPts val="0"/>
              </a:spcBef>
            </a:pPr>
            <a:r>
              <a:rPr lang="en-US" sz="1400" kern="1400" dirty="0">
                <a:latin typeface="Times New Roman" panose="02020603050405020304" pitchFamily="18" charset="0"/>
                <a:cs typeface="Times New Roman" panose="02020603050405020304" pitchFamily="18" charset="0"/>
              </a:rPr>
              <a:t>	       </a:t>
            </a:r>
            <a:r>
              <a:rPr lang="en-US" sz="1400" kern="1400" dirty="0">
                <a:ln>
                  <a:noFill/>
                </a:ln>
                <a:effectLst/>
                <a:latin typeface="Times New Roman" panose="02020603050405020304" pitchFamily="18" charset="0"/>
                <a:cs typeface="Times New Roman" panose="02020603050405020304" pitchFamily="18" charset="0"/>
              </a:rPr>
              <a:t>073-110-018   94.70 ac</a:t>
            </a:r>
          </a:p>
          <a:p>
            <a:pPr marL="0" marR="0" indent="0" algn="l">
              <a:spcBef>
                <a:spcPts val="0"/>
              </a:spcBef>
            </a:pPr>
            <a:r>
              <a:rPr lang="en-US" sz="1400" kern="1400" dirty="0">
                <a:ln>
                  <a:noFill/>
                </a:ln>
                <a:effectLst/>
                <a:latin typeface="Times New Roman" panose="02020603050405020304" pitchFamily="18" charset="0"/>
                <a:cs typeface="Times New Roman" panose="02020603050405020304" pitchFamily="18" charset="0"/>
              </a:rPr>
              <a:t>                 073-110-023   37.35 ac</a:t>
            </a:r>
          </a:p>
          <a:p>
            <a:pPr marL="0" marR="0" indent="0" algn="l">
              <a:spcBef>
                <a:spcPts val="0"/>
              </a:spcBef>
            </a:pPr>
            <a:r>
              <a:rPr lang="en-US" sz="1400" kern="1400" dirty="0">
                <a:ln>
                  <a:noFill/>
                </a:ln>
                <a:effectLst/>
                <a:latin typeface="Times New Roman" panose="02020603050405020304" pitchFamily="18" charset="0"/>
                <a:cs typeface="Times New Roman" panose="02020603050405020304" pitchFamily="18" charset="0"/>
              </a:rPr>
              <a:t>       </a:t>
            </a:r>
          </a:p>
          <a:p>
            <a:pPr marL="0" marR="0" indent="0" algn="l">
              <a:spcBef>
                <a:spcPts val="0"/>
              </a:spcBef>
            </a:pPr>
            <a:endParaRPr lang="en-US" sz="1400" kern="1400" dirty="0">
              <a:ln>
                <a:noFill/>
              </a:ln>
              <a:effectLst/>
              <a:latin typeface="Times New Roman" panose="02020603050405020304" pitchFamily="18" charset="0"/>
              <a:cs typeface="Times New Roman" panose="02020603050405020304" pitchFamily="18" charset="0"/>
            </a:endParaRPr>
          </a:p>
          <a:p>
            <a:pPr marL="0" marR="0" indent="0" algn="l">
              <a:spcBef>
                <a:spcPts val="0"/>
              </a:spcBef>
            </a:pPr>
            <a:r>
              <a:rPr lang="en-US" sz="1400" kern="1400" dirty="0">
                <a:ln>
                  <a:noFill/>
                </a:ln>
                <a:effectLst/>
                <a:latin typeface="Times New Roman" panose="02020603050405020304" pitchFamily="18" charset="0"/>
                <a:cs typeface="Times New Roman" panose="02020603050405020304" pitchFamily="18" charset="0"/>
              </a:rPr>
              <a:t>                 073-120-024   19.46 ac</a:t>
            </a:r>
          </a:p>
          <a:p>
            <a:pPr marL="0" marR="0" indent="0" algn="l">
              <a:spcBef>
                <a:spcPts val="0"/>
              </a:spcBef>
            </a:pPr>
            <a:r>
              <a:rPr lang="en-US" sz="1400" kern="1400" dirty="0">
                <a:ln>
                  <a:noFill/>
                </a:ln>
                <a:effectLst/>
                <a:latin typeface="Times New Roman" panose="02020603050405020304" pitchFamily="18" charset="0"/>
                <a:cs typeface="Times New Roman" panose="02020603050405020304" pitchFamily="18" charset="0"/>
              </a:rPr>
              <a:t>                 073-110-025   </a:t>
            </a:r>
            <a:r>
              <a:rPr lang="en-US" sz="1400" u="sng" kern="1400" dirty="0">
                <a:ln>
                  <a:noFill/>
                </a:ln>
                <a:effectLst/>
                <a:latin typeface="Times New Roman" panose="02020603050405020304" pitchFamily="18" charset="0"/>
                <a:cs typeface="Times New Roman" panose="02020603050405020304" pitchFamily="18" charset="0"/>
              </a:rPr>
              <a:t>90.10 ac                     </a:t>
            </a:r>
            <a:r>
              <a:rPr lang="en-US" sz="1400" kern="1400" dirty="0">
                <a:ln>
                  <a:noFill/>
                </a:ln>
                <a:effectLst/>
                <a:latin typeface="Times New Roman" panose="02020603050405020304" pitchFamily="18" charset="0"/>
                <a:cs typeface="Times New Roman" panose="02020603050405020304" pitchFamily="18" charset="0"/>
              </a:rPr>
              <a:t>                                           			</a:t>
            </a:r>
            <a:r>
              <a:rPr lang="en-US" sz="1400" b="1" kern="1400" dirty="0">
                <a:ln>
                  <a:noFill/>
                </a:ln>
                <a:effectLst/>
                <a:latin typeface="Times New Roman" panose="02020603050405020304" pitchFamily="18" charset="0"/>
                <a:cs typeface="Times New Roman" panose="02020603050405020304" pitchFamily="18" charset="0"/>
              </a:rPr>
              <a:t>        252.21 ac</a:t>
            </a:r>
            <a:endParaRPr lang="en-US" sz="3300" dirty="0">
              <a:latin typeface="Barlow-SemiBold"/>
              <a:cs typeface="Barlow-SemiBold"/>
            </a:endParaRPr>
          </a:p>
        </p:txBody>
      </p:sp>
      <p:sp>
        <p:nvSpPr>
          <p:cNvPr id="30" name="Arrow: Left 29">
            <a:extLst>
              <a:ext uri="{FF2B5EF4-FFF2-40B4-BE49-F238E27FC236}">
                <a16:creationId xmlns:a16="http://schemas.microsoft.com/office/drawing/2014/main" id="{88B2ADF8-D574-1405-1045-D83B91CEF097}"/>
              </a:ext>
            </a:extLst>
          </p:cNvPr>
          <p:cNvSpPr/>
          <p:nvPr/>
        </p:nvSpPr>
        <p:spPr>
          <a:xfrm rot="20140102">
            <a:off x="4791323" y="3116937"/>
            <a:ext cx="457200" cy="152400"/>
          </a:xfrm>
          <a:prstGeom prst="lef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Left 30">
            <a:extLst>
              <a:ext uri="{FF2B5EF4-FFF2-40B4-BE49-F238E27FC236}">
                <a16:creationId xmlns:a16="http://schemas.microsoft.com/office/drawing/2014/main" id="{B9A336CC-60BA-59D6-365D-6E230C1EBA5C}"/>
              </a:ext>
            </a:extLst>
          </p:cNvPr>
          <p:cNvSpPr/>
          <p:nvPr/>
        </p:nvSpPr>
        <p:spPr>
          <a:xfrm rot="19757174">
            <a:off x="4869946" y="3839869"/>
            <a:ext cx="457200" cy="152400"/>
          </a:xfrm>
          <a:prstGeom prst="lef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Left 31">
            <a:extLst>
              <a:ext uri="{FF2B5EF4-FFF2-40B4-BE49-F238E27FC236}">
                <a16:creationId xmlns:a16="http://schemas.microsoft.com/office/drawing/2014/main" id="{C43000EF-9F31-1295-288F-1A42D8FA2839}"/>
              </a:ext>
            </a:extLst>
          </p:cNvPr>
          <p:cNvSpPr/>
          <p:nvPr/>
        </p:nvSpPr>
        <p:spPr>
          <a:xfrm rot="16200000">
            <a:off x="4876800" y="4648200"/>
            <a:ext cx="457200" cy="152400"/>
          </a:xfrm>
          <a:prstGeom prst="lef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bject 30">
            <a:extLst>
              <a:ext uri="{FF2B5EF4-FFF2-40B4-BE49-F238E27FC236}">
                <a16:creationId xmlns:a16="http://schemas.microsoft.com/office/drawing/2014/main" id="{998FA686-03E6-A239-F4CF-CA308793A889}"/>
              </a:ext>
            </a:extLst>
          </p:cNvPr>
          <p:cNvSpPr txBox="1"/>
          <p:nvPr/>
        </p:nvSpPr>
        <p:spPr>
          <a:xfrm>
            <a:off x="1884229" y="9634131"/>
            <a:ext cx="4276725" cy="271869"/>
          </a:xfrm>
          <a:prstGeom prst="rect">
            <a:avLst/>
          </a:prstGeom>
        </p:spPr>
        <p:txBody>
          <a:bodyPr vert="horz" wrap="square" lIns="0" tIns="12700" rIns="0" bIns="0" rtlCol="0">
            <a:spAutoFit/>
          </a:bodyPr>
          <a:lstStyle/>
          <a:p>
            <a:pPr marL="12700" marR="5080" algn="ctr">
              <a:lnSpc>
                <a:spcPct val="100000"/>
              </a:lnSpc>
              <a:spcBef>
                <a:spcPts val="100"/>
              </a:spcBef>
            </a:pPr>
            <a:r>
              <a:rPr lang="en-US" sz="800" dirty="0"/>
              <a:t>The information contained in this brochure is from reliable sources. It is believed to be correct;</a:t>
            </a:r>
          </a:p>
          <a:p>
            <a:pPr marL="12700" marR="5080" algn="ctr">
              <a:lnSpc>
                <a:spcPct val="100000"/>
              </a:lnSpc>
              <a:spcBef>
                <a:spcPts val="100"/>
              </a:spcBef>
            </a:pPr>
            <a:r>
              <a:rPr lang="en-US" sz="800" dirty="0"/>
              <a:t>however, the information is NOT guaranteed. Conduct your own investigations.</a:t>
            </a:r>
            <a:endParaRPr sz="600" dirty="0">
              <a:latin typeface="Barlow"/>
              <a:cs typeface="Barlow"/>
            </a:endParaRPr>
          </a:p>
        </p:txBody>
      </p:sp>
      <p:pic>
        <p:nvPicPr>
          <p:cNvPr id="35" name="Picture 2" descr="Template Back 1">
            <a:extLst>
              <a:ext uri="{FF2B5EF4-FFF2-40B4-BE49-F238E27FC236}">
                <a16:creationId xmlns:a16="http://schemas.microsoft.com/office/drawing/2014/main" id="{31240DCB-74F7-1D30-836D-E78149219AF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819400" y="8990960"/>
            <a:ext cx="2133600" cy="610240"/>
          </a:xfrm>
          <a:prstGeom prst="rect">
            <a:avLst/>
          </a:prstGeom>
          <a:noFill/>
          <a:extLst>
            <a:ext uri="{909E8E84-426E-40DD-AFC4-6F175D3DCCD1}">
              <a14:hiddenFill xmlns:a14="http://schemas.microsoft.com/office/drawing/2010/main">
                <a:solidFill>
                  <a:srgbClr val="FFFFFF"/>
                </a:solidFill>
              </a14:hiddenFill>
            </a:ext>
          </a:extLst>
        </p:spPr>
      </p:pic>
      <p:sp>
        <p:nvSpPr>
          <p:cNvPr id="36" name="object 19">
            <a:extLst>
              <a:ext uri="{FF2B5EF4-FFF2-40B4-BE49-F238E27FC236}">
                <a16:creationId xmlns:a16="http://schemas.microsoft.com/office/drawing/2014/main" id="{2B18678E-916E-4FEC-C393-2ED3009F5D55}"/>
              </a:ext>
            </a:extLst>
          </p:cNvPr>
          <p:cNvSpPr txBox="1"/>
          <p:nvPr/>
        </p:nvSpPr>
        <p:spPr>
          <a:xfrm>
            <a:off x="4583487" y="9067800"/>
            <a:ext cx="3036513" cy="582211"/>
          </a:xfrm>
          <a:prstGeom prst="rect">
            <a:avLst/>
          </a:prstGeom>
        </p:spPr>
        <p:txBody>
          <a:bodyPr vert="horz" wrap="square" lIns="0" tIns="12700" rIns="0" bIns="0" rtlCol="0">
            <a:spAutoFit/>
          </a:bodyPr>
          <a:lstStyle/>
          <a:p>
            <a:pPr marR="5080" algn="r">
              <a:lnSpc>
                <a:spcPct val="100000"/>
              </a:lnSpc>
              <a:spcBef>
                <a:spcPts val="100"/>
              </a:spcBef>
            </a:pPr>
            <a:r>
              <a:rPr lang="en-US" sz="1100" spc="-10" dirty="0">
                <a:solidFill>
                  <a:srgbClr val="FFFFFF"/>
                </a:solidFill>
                <a:latin typeface="Barlow"/>
                <a:cs typeface="Barlow"/>
              </a:rPr>
              <a:t>Geneva-Brett.C21SelectGroup.com</a:t>
            </a:r>
          </a:p>
          <a:p>
            <a:pPr marR="5080" algn="r">
              <a:lnSpc>
                <a:spcPct val="100000"/>
              </a:lnSpc>
              <a:spcBef>
                <a:spcPts val="100"/>
              </a:spcBef>
            </a:pPr>
            <a:r>
              <a:rPr lang="en-US" sz="1100" spc="-10" dirty="0">
                <a:solidFill>
                  <a:srgbClr val="FFFFFF"/>
                </a:solidFill>
                <a:latin typeface="Barlow"/>
                <a:cs typeface="Barlow"/>
              </a:rPr>
              <a:t>1155 E. Pacheco Blvd, Los Banos</a:t>
            </a:r>
            <a:endParaRPr sz="1100" dirty="0">
              <a:latin typeface="Barlow"/>
              <a:cs typeface="Barlow"/>
            </a:endParaRPr>
          </a:p>
          <a:p>
            <a:pPr marL="12700" marR="5080" indent="537210" algn="r">
              <a:lnSpc>
                <a:spcPts val="1380"/>
              </a:lnSpc>
              <a:spcBef>
                <a:spcPts val="310"/>
              </a:spcBef>
            </a:pPr>
            <a:r>
              <a:rPr lang="en-US" sz="1200" spc="-10" dirty="0">
                <a:solidFill>
                  <a:schemeClr val="bg1"/>
                </a:solidFill>
                <a:latin typeface="Barlow"/>
                <a:cs typeface="Barlow"/>
              </a:rPr>
              <a:t>GenevaBrett@gmail.com</a:t>
            </a:r>
          </a:p>
        </p:txBody>
      </p:sp>
    </p:spTree>
    <p:extLst>
      <p:ext uri="{BB962C8B-B14F-4D97-AF65-F5344CB8AC3E}">
        <p14:creationId xmlns:p14="http://schemas.microsoft.com/office/powerpoint/2010/main" val="1056150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a:extLst>
              <a:ext uri="{FF2B5EF4-FFF2-40B4-BE49-F238E27FC236}">
                <a16:creationId xmlns:a16="http://schemas.microsoft.com/office/drawing/2014/main" id="{E2B0652F-FF68-170F-2732-74DD0178B9E4}"/>
              </a:ext>
            </a:extLst>
          </p:cNvPr>
          <p:cNvSpPr/>
          <p:nvPr/>
        </p:nvSpPr>
        <p:spPr>
          <a:xfrm>
            <a:off x="0" y="8842247"/>
            <a:ext cx="7772400" cy="1216660"/>
          </a:xfrm>
          <a:custGeom>
            <a:avLst/>
            <a:gdLst/>
            <a:ahLst/>
            <a:cxnLst/>
            <a:rect l="l" t="t" r="r" b="b"/>
            <a:pathLst>
              <a:path w="7772400" h="1216659">
                <a:moveTo>
                  <a:pt x="7772400" y="0"/>
                </a:moveTo>
                <a:lnTo>
                  <a:pt x="0" y="0"/>
                </a:lnTo>
                <a:lnTo>
                  <a:pt x="0" y="1216152"/>
                </a:lnTo>
                <a:lnTo>
                  <a:pt x="7772400" y="1216152"/>
                </a:lnTo>
                <a:lnTo>
                  <a:pt x="7772400" y="0"/>
                </a:lnTo>
                <a:close/>
              </a:path>
            </a:pathLst>
          </a:custGeom>
          <a:solidFill>
            <a:schemeClr val="accent6">
              <a:lumMod val="75000"/>
            </a:schemeClr>
          </a:solidFill>
          <a:ln>
            <a:solidFill>
              <a:schemeClr val="accent6">
                <a:lumMod val="75000"/>
              </a:schemeClr>
            </a:solidFill>
          </a:ln>
        </p:spPr>
        <p:txBody>
          <a:bodyPr wrap="square" lIns="0" tIns="0" rIns="0" bIns="0" rtlCol="0"/>
          <a:lstStyle/>
          <a:p>
            <a:endParaRPr/>
          </a:p>
        </p:txBody>
      </p:sp>
      <p:sp>
        <p:nvSpPr>
          <p:cNvPr id="3" name="object 18">
            <a:extLst>
              <a:ext uri="{FF2B5EF4-FFF2-40B4-BE49-F238E27FC236}">
                <a16:creationId xmlns:a16="http://schemas.microsoft.com/office/drawing/2014/main" id="{A1B856A1-EB53-2C2C-E8BB-F221D5E093CE}"/>
              </a:ext>
            </a:extLst>
          </p:cNvPr>
          <p:cNvSpPr txBox="1"/>
          <p:nvPr/>
        </p:nvSpPr>
        <p:spPr>
          <a:xfrm>
            <a:off x="510540" y="8997727"/>
            <a:ext cx="1884680" cy="679673"/>
          </a:xfrm>
          <a:prstGeom prst="rect">
            <a:avLst/>
          </a:prstGeom>
        </p:spPr>
        <p:txBody>
          <a:bodyPr vert="horz" wrap="square" lIns="0" tIns="12700" rIns="0" bIns="0" rtlCol="0">
            <a:spAutoFit/>
          </a:bodyPr>
          <a:lstStyle/>
          <a:p>
            <a:pPr marL="12700">
              <a:lnSpc>
                <a:spcPts val="2340"/>
              </a:lnSpc>
              <a:spcBef>
                <a:spcPts val="100"/>
              </a:spcBef>
            </a:pPr>
            <a:r>
              <a:rPr lang="en-US" sz="2000" dirty="0">
                <a:solidFill>
                  <a:srgbClr val="FFFFFF"/>
                </a:solidFill>
                <a:latin typeface="Barlow-Medium"/>
                <a:cs typeface="Barlow-Medium"/>
              </a:rPr>
              <a:t>Geneva Brett</a:t>
            </a:r>
            <a:endParaRPr sz="2000" dirty="0">
              <a:latin typeface="Barlow-Medium"/>
              <a:cs typeface="Barlow-Medium"/>
            </a:endParaRPr>
          </a:p>
          <a:p>
            <a:pPr marL="17145">
              <a:lnSpc>
                <a:spcPts val="1019"/>
              </a:lnSpc>
            </a:pPr>
            <a:r>
              <a:rPr sz="900" spc="-10" dirty="0">
                <a:solidFill>
                  <a:srgbClr val="FFFFFF"/>
                </a:solidFill>
                <a:latin typeface="Barlow"/>
                <a:cs typeface="Barlow"/>
              </a:rPr>
              <a:t>REALTOR®</a:t>
            </a:r>
            <a:r>
              <a:rPr sz="900" spc="5" dirty="0">
                <a:solidFill>
                  <a:srgbClr val="FFFFFF"/>
                </a:solidFill>
                <a:latin typeface="Barlow"/>
                <a:cs typeface="Barlow"/>
              </a:rPr>
              <a:t> </a:t>
            </a:r>
            <a:r>
              <a:rPr sz="900" dirty="0">
                <a:solidFill>
                  <a:srgbClr val="FFFFFF"/>
                </a:solidFill>
                <a:latin typeface="Barlow"/>
                <a:cs typeface="Barlow"/>
              </a:rPr>
              <a:t>|</a:t>
            </a:r>
            <a:r>
              <a:rPr sz="900" spc="5" dirty="0">
                <a:solidFill>
                  <a:srgbClr val="FFFFFF"/>
                </a:solidFill>
                <a:latin typeface="Barlow"/>
                <a:cs typeface="Barlow"/>
              </a:rPr>
              <a:t> </a:t>
            </a:r>
            <a:r>
              <a:rPr sz="900" spc="-10" dirty="0">
                <a:solidFill>
                  <a:srgbClr val="FFFFFF"/>
                </a:solidFill>
                <a:latin typeface="Barlow"/>
                <a:cs typeface="Barlow"/>
              </a:rPr>
              <a:t>DRE#</a:t>
            </a:r>
            <a:r>
              <a:rPr sz="800" spc="-10" dirty="0">
                <a:solidFill>
                  <a:srgbClr val="FFFFFF"/>
                </a:solidFill>
                <a:latin typeface="Barlow"/>
                <a:cs typeface="Barlow"/>
              </a:rPr>
              <a:t>0</a:t>
            </a:r>
            <a:r>
              <a:rPr lang="en-US" sz="800" spc="-10" dirty="0">
                <a:solidFill>
                  <a:srgbClr val="FFFFFF"/>
                </a:solidFill>
                <a:latin typeface="Barlow"/>
                <a:cs typeface="Barlow"/>
              </a:rPr>
              <a:t>1223451</a:t>
            </a:r>
            <a:r>
              <a:rPr sz="800" spc="500" dirty="0">
                <a:solidFill>
                  <a:srgbClr val="FFFFFF"/>
                </a:solidFill>
                <a:latin typeface="Barlow"/>
                <a:cs typeface="Barlow"/>
              </a:rPr>
              <a:t> </a:t>
            </a:r>
            <a:endParaRPr sz="800" dirty="0">
              <a:latin typeface="Barlow"/>
              <a:cs typeface="Barlow"/>
            </a:endParaRPr>
          </a:p>
          <a:p>
            <a:pPr marL="17145">
              <a:lnSpc>
                <a:spcPct val="100000"/>
              </a:lnSpc>
              <a:spcBef>
                <a:spcPts val="145"/>
              </a:spcBef>
            </a:pPr>
            <a:r>
              <a:rPr sz="1500" dirty="0">
                <a:solidFill>
                  <a:srgbClr val="FFFFFF"/>
                </a:solidFill>
                <a:latin typeface="Barlow-Medium"/>
                <a:cs typeface="Barlow-Medium"/>
              </a:rPr>
              <a:t>(</a:t>
            </a:r>
            <a:r>
              <a:rPr lang="en-US" sz="1500" dirty="0">
                <a:solidFill>
                  <a:srgbClr val="FFFFFF"/>
                </a:solidFill>
                <a:latin typeface="Barlow-Medium"/>
                <a:cs typeface="Barlow-Medium"/>
              </a:rPr>
              <a:t>209) 587-0573</a:t>
            </a:r>
            <a:endParaRPr sz="1500" dirty="0">
              <a:latin typeface="Barlow-Medium"/>
              <a:cs typeface="Barlow-Medium"/>
            </a:endParaRPr>
          </a:p>
        </p:txBody>
      </p:sp>
      <p:sp>
        <p:nvSpPr>
          <p:cNvPr id="4" name="object 19">
            <a:extLst>
              <a:ext uri="{FF2B5EF4-FFF2-40B4-BE49-F238E27FC236}">
                <a16:creationId xmlns:a16="http://schemas.microsoft.com/office/drawing/2014/main" id="{72FD2417-4425-B7BC-CC4D-FB245A03BC90}"/>
              </a:ext>
            </a:extLst>
          </p:cNvPr>
          <p:cNvSpPr txBox="1"/>
          <p:nvPr/>
        </p:nvSpPr>
        <p:spPr>
          <a:xfrm>
            <a:off x="4583487" y="9067800"/>
            <a:ext cx="3036513" cy="582211"/>
          </a:xfrm>
          <a:prstGeom prst="rect">
            <a:avLst/>
          </a:prstGeom>
        </p:spPr>
        <p:txBody>
          <a:bodyPr vert="horz" wrap="square" lIns="0" tIns="12700" rIns="0" bIns="0" rtlCol="0">
            <a:spAutoFit/>
          </a:bodyPr>
          <a:lstStyle/>
          <a:p>
            <a:pPr marR="5080" algn="r">
              <a:lnSpc>
                <a:spcPct val="100000"/>
              </a:lnSpc>
              <a:spcBef>
                <a:spcPts val="100"/>
              </a:spcBef>
            </a:pPr>
            <a:r>
              <a:rPr lang="en-US" sz="1100" spc="-10" dirty="0">
                <a:solidFill>
                  <a:srgbClr val="FFFFFF"/>
                </a:solidFill>
                <a:latin typeface="Barlow"/>
                <a:cs typeface="Barlow"/>
              </a:rPr>
              <a:t>Geneva-Brett.C21SelectGroup.com</a:t>
            </a:r>
          </a:p>
          <a:p>
            <a:pPr marR="5080" algn="r">
              <a:lnSpc>
                <a:spcPct val="100000"/>
              </a:lnSpc>
              <a:spcBef>
                <a:spcPts val="100"/>
              </a:spcBef>
            </a:pPr>
            <a:r>
              <a:rPr lang="en-US" sz="1100" spc="-10" dirty="0">
                <a:solidFill>
                  <a:srgbClr val="FFFFFF"/>
                </a:solidFill>
                <a:latin typeface="Barlow"/>
                <a:cs typeface="Barlow"/>
              </a:rPr>
              <a:t>1155 E. Pacheco Blvd, Los Banos</a:t>
            </a:r>
            <a:endParaRPr sz="1100" dirty="0">
              <a:latin typeface="Barlow"/>
              <a:cs typeface="Barlow"/>
            </a:endParaRPr>
          </a:p>
          <a:p>
            <a:pPr marL="12700" marR="5080" indent="537210" algn="r">
              <a:lnSpc>
                <a:spcPts val="1380"/>
              </a:lnSpc>
              <a:spcBef>
                <a:spcPts val="310"/>
              </a:spcBef>
            </a:pPr>
            <a:r>
              <a:rPr lang="en-US" sz="1200" spc="-10" dirty="0">
                <a:solidFill>
                  <a:schemeClr val="bg1"/>
                </a:solidFill>
                <a:latin typeface="Barlow"/>
                <a:cs typeface="Barlow"/>
              </a:rPr>
              <a:t>GenevaBrett@gmail.com</a:t>
            </a:r>
          </a:p>
        </p:txBody>
      </p:sp>
      <p:sp>
        <p:nvSpPr>
          <p:cNvPr id="5" name="object 4">
            <a:extLst>
              <a:ext uri="{FF2B5EF4-FFF2-40B4-BE49-F238E27FC236}">
                <a16:creationId xmlns:a16="http://schemas.microsoft.com/office/drawing/2014/main" id="{E038C47D-01D5-FF15-CB72-5BF41FF74663}"/>
              </a:ext>
            </a:extLst>
          </p:cNvPr>
          <p:cNvSpPr/>
          <p:nvPr/>
        </p:nvSpPr>
        <p:spPr>
          <a:xfrm>
            <a:off x="0" y="0"/>
            <a:ext cx="7772400" cy="1216152"/>
          </a:xfrm>
          <a:custGeom>
            <a:avLst/>
            <a:gdLst/>
            <a:ahLst/>
            <a:cxnLst/>
            <a:rect l="l" t="t" r="r" b="b"/>
            <a:pathLst>
              <a:path w="7772400" h="969644">
                <a:moveTo>
                  <a:pt x="7772400" y="0"/>
                </a:moveTo>
                <a:lnTo>
                  <a:pt x="0" y="0"/>
                </a:lnTo>
                <a:lnTo>
                  <a:pt x="0" y="969264"/>
                </a:lnTo>
                <a:lnTo>
                  <a:pt x="7772400" y="969264"/>
                </a:lnTo>
                <a:lnTo>
                  <a:pt x="7772400" y="0"/>
                </a:lnTo>
                <a:close/>
              </a:path>
            </a:pathLst>
          </a:custGeom>
          <a:solidFill>
            <a:schemeClr val="accent1">
              <a:lumMod val="50000"/>
            </a:schemeClr>
          </a:solidFill>
          <a:ln>
            <a:solidFill>
              <a:schemeClr val="accent1">
                <a:lumMod val="50000"/>
              </a:schemeClr>
            </a:solidFill>
          </a:ln>
        </p:spPr>
        <p:txBody>
          <a:bodyPr wrap="square" lIns="0" tIns="0" rIns="0" bIns="0" rtlCol="0"/>
          <a:lstStyle/>
          <a:p>
            <a:endParaRPr/>
          </a:p>
        </p:txBody>
      </p:sp>
      <p:sp>
        <p:nvSpPr>
          <p:cNvPr id="6" name="object 2">
            <a:extLst>
              <a:ext uri="{FF2B5EF4-FFF2-40B4-BE49-F238E27FC236}">
                <a16:creationId xmlns:a16="http://schemas.microsoft.com/office/drawing/2014/main" id="{33544F2B-21B0-3D99-F289-4A6872A9CE44}"/>
              </a:ext>
            </a:extLst>
          </p:cNvPr>
          <p:cNvSpPr txBox="1"/>
          <p:nvPr/>
        </p:nvSpPr>
        <p:spPr>
          <a:xfrm>
            <a:off x="3276600" y="381000"/>
            <a:ext cx="1447800" cy="505267"/>
          </a:xfrm>
          <a:prstGeom prst="rect">
            <a:avLst/>
          </a:prstGeom>
        </p:spPr>
        <p:txBody>
          <a:bodyPr vert="horz" wrap="square" lIns="0" tIns="12700" rIns="0" bIns="0" rtlCol="0">
            <a:spAutoFit/>
          </a:bodyPr>
          <a:lstStyle/>
          <a:p>
            <a:pPr marL="12700">
              <a:lnSpc>
                <a:spcPct val="100000"/>
              </a:lnSpc>
              <a:spcBef>
                <a:spcPts val="100"/>
              </a:spcBef>
            </a:pPr>
            <a:r>
              <a:rPr lang="en-US" sz="3200" b="1" dirty="0">
                <a:solidFill>
                  <a:srgbClr val="FFFFFF"/>
                </a:solidFill>
                <a:latin typeface="Times New Roman" panose="02020603050405020304" pitchFamily="18" charset="0"/>
                <a:cs typeface="Times New Roman" panose="02020603050405020304" pitchFamily="18" charset="0"/>
              </a:rPr>
              <a:t>Photos</a:t>
            </a:r>
            <a:endParaRPr sz="3200" b="1" dirty="0">
              <a:latin typeface="Times New Roman" panose="02020603050405020304" pitchFamily="18" charset="0"/>
              <a:cs typeface="Times New Roman" panose="02020603050405020304" pitchFamily="18" charset="0"/>
            </a:endParaRPr>
          </a:p>
        </p:txBody>
      </p:sp>
      <p:sp>
        <p:nvSpPr>
          <p:cNvPr id="33" name="object 30">
            <a:extLst>
              <a:ext uri="{FF2B5EF4-FFF2-40B4-BE49-F238E27FC236}">
                <a16:creationId xmlns:a16="http://schemas.microsoft.com/office/drawing/2014/main" id="{998FA686-03E6-A239-F4CF-CA308793A889}"/>
              </a:ext>
            </a:extLst>
          </p:cNvPr>
          <p:cNvSpPr txBox="1"/>
          <p:nvPr/>
        </p:nvSpPr>
        <p:spPr>
          <a:xfrm>
            <a:off x="1884229" y="9634131"/>
            <a:ext cx="4276725" cy="271869"/>
          </a:xfrm>
          <a:prstGeom prst="rect">
            <a:avLst/>
          </a:prstGeom>
        </p:spPr>
        <p:txBody>
          <a:bodyPr vert="horz" wrap="square" lIns="0" tIns="12700" rIns="0" bIns="0" rtlCol="0">
            <a:spAutoFit/>
          </a:bodyPr>
          <a:lstStyle/>
          <a:p>
            <a:pPr marL="12700" marR="5080" algn="ctr">
              <a:lnSpc>
                <a:spcPct val="100000"/>
              </a:lnSpc>
              <a:spcBef>
                <a:spcPts val="100"/>
              </a:spcBef>
            </a:pPr>
            <a:r>
              <a:rPr lang="en-US" sz="800" dirty="0"/>
              <a:t>The information contained in this brochure is from reliable sources. It is believed to be correct;</a:t>
            </a:r>
          </a:p>
          <a:p>
            <a:pPr marL="12700" marR="5080" algn="ctr">
              <a:lnSpc>
                <a:spcPct val="100000"/>
              </a:lnSpc>
              <a:spcBef>
                <a:spcPts val="100"/>
              </a:spcBef>
            </a:pPr>
            <a:r>
              <a:rPr lang="en-US" sz="800" dirty="0"/>
              <a:t>however, the information is NOT guaranteed. Conduct your own investigations.</a:t>
            </a:r>
            <a:endParaRPr sz="600" dirty="0">
              <a:latin typeface="Barlow"/>
              <a:cs typeface="Barlow"/>
            </a:endParaRPr>
          </a:p>
        </p:txBody>
      </p:sp>
      <p:pic>
        <p:nvPicPr>
          <p:cNvPr id="35" name="Picture 2" descr="Template Back 1">
            <a:extLst>
              <a:ext uri="{FF2B5EF4-FFF2-40B4-BE49-F238E27FC236}">
                <a16:creationId xmlns:a16="http://schemas.microsoft.com/office/drawing/2014/main" id="{31240DCB-74F7-1D30-836D-E78149219AF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19400" y="8990960"/>
            <a:ext cx="2133600" cy="610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road with signs on it&#10;&#10;Description automatically generated">
            <a:extLst>
              <a:ext uri="{FF2B5EF4-FFF2-40B4-BE49-F238E27FC236}">
                <a16:creationId xmlns:a16="http://schemas.microsoft.com/office/drawing/2014/main" id="{C182FEEA-004D-6332-DCEF-BAB30EB118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429013"/>
            <a:ext cx="2313432" cy="1541912"/>
          </a:xfrm>
          <a:prstGeom prst="rect">
            <a:avLst/>
          </a:prstGeom>
          <a:ln w="38100">
            <a:solidFill>
              <a:schemeClr val="accent6">
                <a:lumMod val="75000"/>
              </a:schemeClr>
            </a:solidFill>
          </a:ln>
        </p:spPr>
      </p:pic>
      <p:pic>
        <p:nvPicPr>
          <p:cNvPr id="12" name="Picture 11" descr="A green field with a red line&#10;&#10;Description automatically generated">
            <a:extLst>
              <a:ext uri="{FF2B5EF4-FFF2-40B4-BE49-F238E27FC236}">
                <a16:creationId xmlns:a16="http://schemas.microsoft.com/office/drawing/2014/main" id="{800D08B0-DCC1-16F4-70B6-4099946966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1437695"/>
            <a:ext cx="2313432" cy="1541911"/>
          </a:xfrm>
          <a:prstGeom prst="rect">
            <a:avLst/>
          </a:prstGeom>
          <a:ln w="38100">
            <a:solidFill>
              <a:schemeClr val="accent6">
                <a:lumMod val="75000"/>
              </a:schemeClr>
            </a:solidFill>
          </a:ln>
        </p:spPr>
      </p:pic>
      <p:pic>
        <p:nvPicPr>
          <p:cNvPr id="14" name="Picture 13" descr="A green field with red lines&#10;&#10;Description automatically generated">
            <a:extLst>
              <a:ext uri="{FF2B5EF4-FFF2-40B4-BE49-F238E27FC236}">
                <a16:creationId xmlns:a16="http://schemas.microsoft.com/office/drawing/2014/main" id="{F9A52948-2C0C-9D74-6119-9255359588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568" y="5057548"/>
            <a:ext cx="2313432" cy="1535133"/>
          </a:xfrm>
          <a:prstGeom prst="rect">
            <a:avLst/>
          </a:prstGeom>
          <a:ln w="38100">
            <a:solidFill>
              <a:schemeClr val="accent6">
                <a:lumMod val="75000"/>
              </a:schemeClr>
            </a:solidFill>
          </a:ln>
        </p:spPr>
      </p:pic>
      <p:pic>
        <p:nvPicPr>
          <p:cNvPr id="16" name="Picture 15" descr="A green field with red lines&#10;&#10;Description automatically generated">
            <a:extLst>
              <a:ext uri="{FF2B5EF4-FFF2-40B4-BE49-F238E27FC236}">
                <a16:creationId xmlns:a16="http://schemas.microsoft.com/office/drawing/2014/main" id="{525CB9D7-88BB-81E3-95F1-2593CAA5F9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3165878"/>
            <a:ext cx="2313432" cy="1541912"/>
          </a:xfrm>
          <a:prstGeom prst="rect">
            <a:avLst/>
          </a:prstGeom>
          <a:ln w="38100">
            <a:solidFill>
              <a:schemeClr val="accent6">
                <a:lumMod val="75000"/>
              </a:schemeClr>
            </a:solidFill>
          </a:ln>
        </p:spPr>
      </p:pic>
      <p:pic>
        <p:nvPicPr>
          <p:cNvPr id="18" name="Picture 17" descr="A green and brown fields&#10;&#10;Description automatically generated">
            <a:extLst>
              <a:ext uri="{FF2B5EF4-FFF2-40B4-BE49-F238E27FC236}">
                <a16:creationId xmlns:a16="http://schemas.microsoft.com/office/drawing/2014/main" id="{CEA7E0FD-83ED-CEA0-E480-4B93D00D1C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7221" y="3165878"/>
            <a:ext cx="2313432" cy="1541912"/>
          </a:xfrm>
          <a:prstGeom prst="rect">
            <a:avLst/>
          </a:prstGeom>
          <a:ln w="38100">
            <a:solidFill>
              <a:schemeClr val="accent6">
                <a:lumMod val="75000"/>
              </a:schemeClr>
            </a:solidFill>
          </a:ln>
        </p:spPr>
      </p:pic>
      <p:pic>
        <p:nvPicPr>
          <p:cNvPr id="20" name="Picture 19" descr="A water channel with a green field&#10;&#10;Description automatically generated with medium confidence">
            <a:extLst>
              <a:ext uri="{FF2B5EF4-FFF2-40B4-BE49-F238E27FC236}">
                <a16:creationId xmlns:a16="http://schemas.microsoft.com/office/drawing/2014/main" id="{6BB519C3-655C-C7BB-140A-8B876F68C0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4000" y="3163377"/>
            <a:ext cx="2313432" cy="1541912"/>
          </a:xfrm>
          <a:prstGeom prst="rect">
            <a:avLst/>
          </a:prstGeom>
          <a:ln w="38100">
            <a:solidFill>
              <a:schemeClr val="accent6">
                <a:lumMod val="75000"/>
              </a:schemeClr>
            </a:solidFill>
          </a:ln>
        </p:spPr>
      </p:pic>
      <p:pic>
        <p:nvPicPr>
          <p:cNvPr id="22" name="Picture 21" descr="A water flowing through a field&#10;&#10;Description automatically generated">
            <a:extLst>
              <a:ext uri="{FF2B5EF4-FFF2-40B4-BE49-F238E27FC236}">
                <a16:creationId xmlns:a16="http://schemas.microsoft.com/office/drawing/2014/main" id="{0B4E82FE-B7F6-C08A-738A-5053054339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0" y="5049253"/>
            <a:ext cx="2313432" cy="1541912"/>
          </a:xfrm>
          <a:prstGeom prst="rect">
            <a:avLst/>
          </a:prstGeom>
          <a:ln w="38100">
            <a:solidFill>
              <a:schemeClr val="accent6">
                <a:lumMod val="75000"/>
              </a:schemeClr>
            </a:solidFill>
          </a:ln>
        </p:spPr>
      </p:pic>
      <p:pic>
        <p:nvPicPr>
          <p:cNvPr id="24" name="Picture 23" descr="A water flowing through a ditch&#10;&#10;Description automatically generated with medium confidence">
            <a:extLst>
              <a:ext uri="{FF2B5EF4-FFF2-40B4-BE49-F238E27FC236}">
                <a16:creationId xmlns:a16="http://schemas.microsoft.com/office/drawing/2014/main" id="{451B4C8E-BAE0-D61A-3B73-9DA7004571D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9484" y="1413936"/>
            <a:ext cx="2313432" cy="1541912"/>
          </a:xfrm>
          <a:prstGeom prst="rect">
            <a:avLst/>
          </a:prstGeom>
          <a:ln w="38100">
            <a:solidFill>
              <a:schemeClr val="accent6">
                <a:lumMod val="75000"/>
              </a:schemeClr>
            </a:solidFill>
          </a:ln>
        </p:spPr>
      </p:pic>
      <p:pic>
        <p:nvPicPr>
          <p:cNvPr id="26" name="Picture 25" descr="A road with grass and a blue sky&#10;&#10;Description automatically generated">
            <a:extLst>
              <a:ext uri="{FF2B5EF4-FFF2-40B4-BE49-F238E27FC236}">
                <a16:creationId xmlns:a16="http://schemas.microsoft.com/office/drawing/2014/main" id="{1085796A-EBBE-3B28-B6ED-716D7DB233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58063" y="5025201"/>
            <a:ext cx="2313432" cy="1541910"/>
          </a:xfrm>
          <a:prstGeom prst="rect">
            <a:avLst/>
          </a:prstGeom>
          <a:ln w="38100">
            <a:solidFill>
              <a:schemeClr val="accent6">
                <a:lumMod val="75000"/>
              </a:schemeClr>
            </a:solidFill>
          </a:ln>
        </p:spPr>
      </p:pic>
      <p:pic>
        <p:nvPicPr>
          <p:cNvPr id="28" name="Picture 27" descr="A water channel in a field&#10;&#10;Description automatically generated">
            <a:extLst>
              <a:ext uri="{FF2B5EF4-FFF2-40B4-BE49-F238E27FC236}">
                <a16:creationId xmlns:a16="http://schemas.microsoft.com/office/drawing/2014/main" id="{E2E63B56-A2DD-01BF-2320-B3537EE5595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863" y="6880738"/>
            <a:ext cx="2313432" cy="1541912"/>
          </a:xfrm>
          <a:prstGeom prst="rect">
            <a:avLst/>
          </a:prstGeom>
          <a:ln w="38100">
            <a:solidFill>
              <a:schemeClr val="accent6">
                <a:lumMod val="75000"/>
              </a:schemeClr>
            </a:solidFill>
          </a:ln>
        </p:spPr>
      </p:pic>
      <p:pic>
        <p:nvPicPr>
          <p:cNvPr id="30" name="Picture 29" descr="A field of green plants&#10;&#10;Description automatically generated">
            <a:extLst>
              <a:ext uri="{FF2B5EF4-FFF2-40B4-BE49-F238E27FC236}">
                <a16:creationId xmlns:a16="http://schemas.microsoft.com/office/drawing/2014/main" id="{B8344256-8E9E-8C70-EFA0-8CFEA253DCF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87579" y="6880739"/>
            <a:ext cx="2373448" cy="1581912"/>
          </a:xfrm>
          <a:prstGeom prst="rect">
            <a:avLst/>
          </a:prstGeom>
          <a:ln w="38100">
            <a:solidFill>
              <a:schemeClr val="accent6">
                <a:lumMod val="75000"/>
              </a:schemeClr>
            </a:solidFill>
          </a:ln>
        </p:spPr>
      </p:pic>
      <p:pic>
        <p:nvPicPr>
          <p:cNvPr id="32" name="Picture 31" descr="A water flowing through a ditch&#10;&#10;Description automatically generated with medium confidence">
            <a:extLst>
              <a:ext uri="{FF2B5EF4-FFF2-40B4-BE49-F238E27FC236}">
                <a16:creationId xmlns:a16="http://schemas.microsoft.com/office/drawing/2014/main" id="{F3DAF090-B332-3ACE-FD2C-DC25696A4E4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16179" y="6880738"/>
            <a:ext cx="2313432" cy="1576929"/>
          </a:xfrm>
          <a:prstGeom prst="rect">
            <a:avLst/>
          </a:prstGeom>
          <a:ln w="38100">
            <a:solidFill>
              <a:schemeClr val="accent6">
                <a:lumMod val="75000"/>
              </a:schemeClr>
            </a:solidFill>
          </a:ln>
        </p:spPr>
      </p:pic>
    </p:spTree>
    <p:extLst>
      <p:ext uri="{BB962C8B-B14F-4D97-AF65-F5344CB8AC3E}">
        <p14:creationId xmlns:p14="http://schemas.microsoft.com/office/powerpoint/2010/main" val="233401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a:extLst>
              <a:ext uri="{FF2B5EF4-FFF2-40B4-BE49-F238E27FC236}">
                <a16:creationId xmlns:a16="http://schemas.microsoft.com/office/drawing/2014/main" id="{E2B0652F-FF68-170F-2732-74DD0178B9E4}"/>
              </a:ext>
            </a:extLst>
          </p:cNvPr>
          <p:cNvSpPr/>
          <p:nvPr/>
        </p:nvSpPr>
        <p:spPr>
          <a:xfrm>
            <a:off x="0" y="8842247"/>
            <a:ext cx="7772400" cy="1216660"/>
          </a:xfrm>
          <a:custGeom>
            <a:avLst/>
            <a:gdLst/>
            <a:ahLst/>
            <a:cxnLst/>
            <a:rect l="l" t="t" r="r" b="b"/>
            <a:pathLst>
              <a:path w="7772400" h="1216659">
                <a:moveTo>
                  <a:pt x="7772400" y="0"/>
                </a:moveTo>
                <a:lnTo>
                  <a:pt x="0" y="0"/>
                </a:lnTo>
                <a:lnTo>
                  <a:pt x="0" y="1216152"/>
                </a:lnTo>
                <a:lnTo>
                  <a:pt x="7772400" y="1216152"/>
                </a:lnTo>
                <a:lnTo>
                  <a:pt x="7772400" y="0"/>
                </a:lnTo>
                <a:close/>
              </a:path>
            </a:pathLst>
          </a:custGeom>
          <a:solidFill>
            <a:schemeClr val="accent6">
              <a:lumMod val="75000"/>
            </a:schemeClr>
          </a:solidFill>
          <a:ln>
            <a:solidFill>
              <a:schemeClr val="accent6">
                <a:lumMod val="75000"/>
              </a:schemeClr>
            </a:solidFill>
          </a:ln>
        </p:spPr>
        <p:txBody>
          <a:bodyPr wrap="square" lIns="0" tIns="0" rIns="0" bIns="0" rtlCol="0"/>
          <a:lstStyle/>
          <a:p>
            <a:endParaRPr/>
          </a:p>
        </p:txBody>
      </p:sp>
      <p:sp>
        <p:nvSpPr>
          <p:cNvPr id="3" name="object 18">
            <a:extLst>
              <a:ext uri="{FF2B5EF4-FFF2-40B4-BE49-F238E27FC236}">
                <a16:creationId xmlns:a16="http://schemas.microsoft.com/office/drawing/2014/main" id="{A1B856A1-EB53-2C2C-E8BB-F221D5E093CE}"/>
              </a:ext>
            </a:extLst>
          </p:cNvPr>
          <p:cNvSpPr txBox="1"/>
          <p:nvPr/>
        </p:nvSpPr>
        <p:spPr>
          <a:xfrm>
            <a:off x="510540" y="8997727"/>
            <a:ext cx="1884680" cy="679673"/>
          </a:xfrm>
          <a:prstGeom prst="rect">
            <a:avLst/>
          </a:prstGeom>
        </p:spPr>
        <p:txBody>
          <a:bodyPr vert="horz" wrap="square" lIns="0" tIns="12700" rIns="0" bIns="0" rtlCol="0">
            <a:spAutoFit/>
          </a:bodyPr>
          <a:lstStyle/>
          <a:p>
            <a:pPr marL="12700">
              <a:lnSpc>
                <a:spcPts val="2340"/>
              </a:lnSpc>
              <a:spcBef>
                <a:spcPts val="100"/>
              </a:spcBef>
            </a:pPr>
            <a:r>
              <a:rPr lang="en-US" sz="2000" dirty="0">
                <a:solidFill>
                  <a:srgbClr val="FFFFFF"/>
                </a:solidFill>
                <a:latin typeface="Barlow-Medium"/>
                <a:cs typeface="Barlow-Medium"/>
              </a:rPr>
              <a:t>Geneva Brett</a:t>
            </a:r>
            <a:endParaRPr sz="2000" dirty="0">
              <a:latin typeface="Barlow-Medium"/>
              <a:cs typeface="Barlow-Medium"/>
            </a:endParaRPr>
          </a:p>
          <a:p>
            <a:pPr marL="17145">
              <a:lnSpc>
                <a:spcPts val="1019"/>
              </a:lnSpc>
            </a:pPr>
            <a:r>
              <a:rPr sz="900" spc="-10" dirty="0">
                <a:solidFill>
                  <a:srgbClr val="FFFFFF"/>
                </a:solidFill>
                <a:latin typeface="Barlow"/>
                <a:cs typeface="Barlow"/>
              </a:rPr>
              <a:t>REALTOR®</a:t>
            </a:r>
            <a:r>
              <a:rPr sz="900" spc="5" dirty="0">
                <a:solidFill>
                  <a:srgbClr val="FFFFFF"/>
                </a:solidFill>
                <a:latin typeface="Barlow"/>
                <a:cs typeface="Barlow"/>
              </a:rPr>
              <a:t> </a:t>
            </a:r>
            <a:r>
              <a:rPr sz="900" dirty="0">
                <a:solidFill>
                  <a:srgbClr val="FFFFFF"/>
                </a:solidFill>
                <a:latin typeface="Barlow"/>
                <a:cs typeface="Barlow"/>
              </a:rPr>
              <a:t>|</a:t>
            </a:r>
            <a:r>
              <a:rPr sz="900" spc="5" dirty="0">
                <a:solidFill>
                  <a:srgbClr val="FFFFFF"/>
                </a:solidFill>
                <a:latin typeface="Barlow"/>
                <a:cs typeface="Barlow"/>
              </a:rPr>
              <a:t> </a:t>
            </a:r>
            <a:r>
              <a:rPr sz="900" spc="-10" dirty="0">
                <a:solidFill>
                  <a:srgbClr val="FFFFFF"/>
                </a:solidFill>
                <a:latin typeface="Barlow"/>
                <a:cs typeface="Barlow"/>
              </a:rPr>
              <a:t>DRE#</a:t>
            </a:r>
            <a:r>
              <a:rPr sz="800" spc="-10" dirty="0">
                <a:solidFill>
                  <a:srgbClr val="FFFFFF"/>
                </a:solidFill>
                <a:latin typeface="Barlow"/>
                <a:cs typeface="Barlow"/>
              </a:rPr>
              <a:t>0</a:t>
            </a:r>
            <a:r>
              <a:rPr lang="en-US" sz="800" spc="-10" dirty="0">
                <a:solidFill>
                  <a:srgbClr val="FFFFFF"/>
                </a:solidFill>
                <a:latin typeface="Barlow"/>
                <a:cs typeface="Barlow"/>
              </a:rPr>
              <a:t>1223451</a:t>
            </a:r>
            <a:r>
              <a:rPr sz="800" spc="500" dirty="0">
                <a:solidFill>
                  <a:srgbClr val="FFFFFF"/>
                </a:solidFill>
                <a:latin typeface="Barlow"/>
                <a:cs typeface="Barlow"/>
              </a:rPr>
              <a:t> </a:t>
            </a:r>
            <a:endParaRPr sz="800" dirty="0">
              <a:latin typeface="Barlow"/>
              <a:cs typeface="Barlow"/>
            </a:endParaRPr>
          </a:p>
          <a:p>
            <a:pPr marL="17145">
              <a:lnSpc>
                <a:spcPct val="100000"/>
              </a:lnSpc>
              <a:spcBef>
                <a:spcPts val="145"/>
              </a:spcBef>
            </a:pPr>
            <a:r>
              <a:rPr sz="1500" dirty="0">
                <a:solidFill>
                  <a:srgbClr val="FFFFFF"/>
                </a:solidFill>
                <a:latin typeface="Barlow-Medium"/>
                <a:cs typeface="Barlow-Medium"/>
              </a:rPr>
              <a:t>(</a:t>
            </a:r>
            <a:r>
              <a:rPr lang="en-US" sz="1500" dirty="0">
                <a:solidFill>
                  <a:srgbClr val="FFFFFF"/>
                </a:solidFill>
                <a:latin typeface="Barlow-Medium"/>
                <a:cs typeface="Barlow-Medium"/>
              </a:rPr>
              <a:t>209) 587-0573</a:t>
            </a:r>
            <a:endParaRPr sz="1500" dirty="0">
              <a:latin typeface="Barlow-Medium"/>
              <a:cs typeface="Barlow-Medium"/>
            </a:endParaRPr>
          </a:p>
        </p:txBody>
      </p:sp>
      <p:sp>
        <p:nvSpPr>
          <p:cNvPr id="4" name="object 19">
            <a:extLst>
              <a:ext uri="{FF2B5EF4-FFF2-40B4-BE49-F238E27FC236}">
                <a16:creationId xmlns:a16="http://schemas.microsoft.com/office/drawing/2014/main" id="{72FD2417-4425-B7BC-CC4D-FB245A03BC90}"/>
              </a:ext>
            </a:extLst>
          </p:cNvPr>
          <p:cNvSpPr txBox="1"/>
          <p:nvPr/>
        </p:nvSpPr>
        <p:spPr>
          <a:xfrm>
            <a:off x="4583487" y="9067800"/>
            <a:ext cx="3036513" cy="582211"/>
          </a:xfrm>
          <a:prstGeom prst="rect">
            <a:avLst/>
          </a:prstGeom>
        </p:spPr>
        <p:txBody>
          <a:bodyPr vert="horz" wrap="square" lIns="0" tIns="12700" rIns="0" bIns="0" rtlCol="0">
            <a:spAutoFit/>
          </a:bodyPr>
          <a:lstStyle/>
          <a:p>
            <a:pPr marR="5080" algn="r">
              <a:lnSpc>
                <a:spcPct val="100000"/>
              </a:lnSpc>
              <a:spcBef>
                <a:spcPts val="100"/>
              </a:spcBef>
            </a:pPr>
            <a:r>
              <a:rPr lang="en-US" sz="1100" spc="-10" dirty="0">
                <a:solidFill>
                  <a:srgbClr val="FFFFFF"/>
                </a:solidFill>
                <a:latin typeface="Barlow"/>
                <a:cs typeface="Barlow"/>
              </a:rPr>
              <a:t>Geneva-Brett.C21SelectGroup.com</a:t>
            </a:r>
          </a:p>
          <a:p>
            <a:pPr marR="5080" algn="r">
              <a:lnSpc>
                <a:spcPct val="100000"/>
              </a:lnSpc>
              <a:spcBef>
                <a:spcPts val="100"/>
              </a:spcBef>
            </a:pPr>
            <a:r>
              <a:rPr lang="en-US" sz="1100" spc="-10" dirty="0">
                <a:solidFill>
                  <a:srgbClr val="FFFFFF"/>
                </a:solidFill>
                <a:latin typeface="Barlow"/>
                <a:cs typeface="Barlow"/>
              </a:rPr>
              <a:t>1155 E. Pacheco Blvd, Los Banos</a:t>
            </a:r>
            <a:endParaRPr sz="1100" dirty="0">
              <a:latin typeface="Barlow"/>
              <a:cs typeface="Barlow"/>
            </a:endParaRPr>
          </a:p>
          <a:p>
            <a:pPr marL="12700" marR="5080" indent="537210" algn="r">
              <a:lnSpc>
                <a:spcPts val="1380"/>
              </a:lnSpc>
              <a:spcBef>
                <a:spcPts val="310"/>
              </a:spcBef>
            </a:pPr>
            <a:r>
              <a:rPr lang="en-US" sz="1200" spc="-10" dirty="0">
                <a:solidFill>
                  <a:schemeClr val="bg1"/>
                </a:solidFill>
                <a:latin typeface="Barlow"/>
                <a:cs typeface="Barlow"/>
              </a:rPr>
              <a:t>GenevaBrett@gmail.com</a:t>
            </a:r>
          </a:p>
        </p:txBody>
      </p:sp>
      <p:sp>
        <p:nvSpPr>
          <p:cNvPr id="5" name="object 4">
            <a:extLst>
              <a:ext uri="{FF2B5EF4-FFF2-40B4-BE49-F238E27FC236}">
                <a16:creationId xmlns:a16="http://schemas.microsoft.com/office/drawing/2014/main" id="{E038C47D-01D5-FF15-CB72-5BF41FF74663}"/>
              </a:ext>
            </a:extLst>
          </p:cNvPr>
          <p:cNvSpPr/>
          <p:nvPr/>
        </p:nvSpPr>
        <p:spPr>
          <a:xfrm>
            <a:off x="0" y="0"/>
            <a:ext cx="7772400" cy="1216152"/>
          </a:xfrm>
          <a:custGeom>
            <a:avLst/>
            <a:gdLst/>
            <a:ahLst/>
            <a:cxnLst/>
            <a:rect l="l" t="t" r="r" b="b"/>
            <a:pathLst>
              <a:path w="7772400" h="969644">
                <a:moveTo>
                  <a:pt x="7772400" y="0"/>
                </a:moveTo>
                <a:lnTo>
                  <a:pt x="0" y="0"/>
                </a:lnTo>
                <a:lnTo>
                  <a:pt x="0" y="969264"/>
                </a:lnTo>
                <a:lnTo>
                  <a:pt x="7772400" y="969264"/>
                </a:lnTo>
                <a:lnTo>
                  <a:pt x="7772400" y="0"/>
                </a:lnTo>
                <a:close/>
              </a:path>
            </a:pathLst>
          </a:custGeom>
          <a:solidFill>
            <a:schemeClr val="accent1">
              <a:lumMod val="50000"/>
            </a:schemeClr>
          </a:solidFill>
          <a:ln>
            <a:solidFill>
              <a:schemeClr val="accent1">
                <a:lumMod val="50000"/>
              </a:schemeClr>
            </a:solidFill>
          </a:ln>
        </p:spPr>
        <p:txBody>
          <a:bodyPr wrap="square" lIns="0" tIns="0" rIns="0" bIns="0" rtlCol="0"/>
          <a:lstStyle/>
          <a:p>
            <a:endParaRPr/>
          </a:p>
        </p:txBody>
      </p:sp>
      <p:sp>
        <p:nvSpPr>
          <p:cNvPr id="6" name="object 2">
            <a:extLst>
              <a:ext uri="{FF2B5EF4-FFF2-40B4-BE49-F238E27FC236}">
                <a16:creationId xmlns:a16="http://schemas.microsoft.com/office/drawing/2014/main" id="{33544F2B-21B0-3D99-F289-4A6872A9CE44}"/>
              </a:ext>
            </a:extLst>
          </p:cNvPr>
          <p:cNvSpPr txBox="1"/>
          <p:nvPr/>
        </p:nvSpPr>
        <p:spPr>
          <a:xfrm>
            <a:off x="3276600" y="381000"/>
            <a:ext cx="1447800" cy="505267"/>
          </a:xfrm>
          <a:prstGeom prst="rect">
            <a:avLst/>
          </a:prstGeom>
        </p:spPr>
        <p:txBody>
          <a:bodyPr vert="horz" wrap="square" lIns="0" tIns="12700" rIns="0" bIns="0" rtlCol="0">
            <a:spAutoFit/>
          </a:bodyPr>
          <a:lstStyle/>
          <a:p>
            <a:pPr marL="12700">
              <a:lnSpc>
                <a:spcPct val="100000"/>
              </a:lnSpc>
              <a:spcBef>
                <a:spcPts val="100"/>
              </a:spcBef>
            </a:pPr>
            <a:r>
              <a:rPr lang="en-US" sz="3200" b="1" dirty="0">
                <a:solidFill>
                  <a:srgbClr val="FFFFFF"/>
                </a:solidFill>
                <a:latin typeface="Times New Roman" panose="02020603050405020304" pitchFamily="18" charset="0"/>
                <a:cs typeface="Times New Roman" panose="02020603050405020304" pitchFamily="18" charset="0"/>
              </a:rPr>
              <a:t>Photos</a:t>
            </a:r>
            <a:endParaRPr sz="3200" b="1" dirty="0">
              <a:latin typeface="Times New Roman" panose="02020603050405020304" pitchFamily="18" charset="0"/>
              <a:cs typeface="Times New Roman" panose="02020603050405020304" pitchFamily="18" charset="0"/>
            </a:endParaRPr>
          </a:p>
        </p:txBody>
      </p:sp>
      <p:sp>
        <p:nvSpPr>
          <p:cNvPr id="33" name="object 30">
            <a:extLst>
              <a:ext uri="{FF2B5EF4-FFF2-40B4-BE49-F238E27FC236}">
                <a16:creationId xmlns:a16="http://schemas.microsoft.com/office/drawing/2014/main" id="{998FA686-03E6-A239-F4CF-CA308793A889}"/>
              </a:ext>
            </a:extLst>
          </p:cNvPr>
          <p:cNvSpPr txBox="1"/>
          <p:nvPr/>
        </p:nvSpPr>
        <p:spPr>
          <a:xfrm>
            <a:off x="1884229" y="9634131"/>
            <a:ext cx="4276725" cy="271869"/>
          </a:xfrm>
          <a:prstGeom prst="rect">
            <a:avLst/>
          </a:prstGeom>
        </p:spPr>
        <p:txBody>
          <a:bodyPr vert="horz" wrap="square" lIns="0" tIns="12700" rIns="0" bIns="0" rtlCol="0">
            <a:spAutoFit/>
          </a:bodyPr>
          <a:lstStyle/>
          <a:p>
            <a:pPr marL="12700" marR="5080" algn="ctr">
              <a:lnSpc>
                <a:spcPct val="100000"/>
              </a:lnSpc>
              <a:spcBef>
                <a:spcPts val="100"/>
              </a:spcBef>
            </a:pPr>
            <a:r>
              <a:rPr lang="en-US" sz="800" dirty="0"/>
              <a:t>The information contained in this brochure is from reliable sources. It is believed to be correct;</a:t>
            </a:r>
          </a:p>
          <a:p>
            <a:pPr marL="12700" marR="5080" algn="ctr">
              <a:lnSpc>
                <a:spcPct val="100000"/>
              </a:lnSpc>
              <a:spcBef>
                <a:spcPts val="100"/>
              </a:spcBef>
            </a:pPr>
            <a:r>
              <a:rPr lang="en-US" sz="800" dirty="0"/>
              <a:t>however, the information is NOT guaranteed. Conduct your own investigations.</a:t>
            </a:r>
            <a:endParaRPr sz="600" dirty="0">
              <a:latin typeface="Barlow"/>
              <a:cs typeface="Barlow"/>
            </a:endParaRPr>
          </a:p>
        </p:txBody>
      </p:sp>
      <p:pic>
        <p:nvPicPr>
          <p:cNvPr id="35" name="Picture 2" descr="Template Back 1">
            <a:extLst>
              <a:ext uri="{FF2B5EF4-FFF2-40B4-BE49-F238E27FC236}">
                <a16:creationId xmlns:a16="http://schemas.microsoft.com/office/drawing/2014/main" id="{31240DCB-74F7-1D30-836D-E78149219AF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19400" y="8990960"/>
            <a:ext cx="2133600" cy="6102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02AE581-0009-71C9-38F6-23AE63138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97" y="1441992"/>
            <a:ext cx="2310904" cy="1577463"/>
          </a:xfrm>
          <a:prstGeom prst="rect">
            <a:avLst/>
          </a:prstGeom>
          <a:ln w="38100">
            <a:solidFill>
              <a:schemeClr val="accent6">
                <a:lumMod val="75000"/>
              </a:schemeClr>
            </a:solidFill>
          </a:ln>
        </p:spPr>
      </p:pic>
      <p:pic>
        <p:nvPicPr>
          <p:cNvPr id="15" name="Picture 14" descr="A large field with a road and a building&#10;&#10;Description automatically generated with medium confidence">
            <a:extLst>
              <a:ext uri="{FF2B5EF4-FFF2-40B4-BE49-F238E27FC236}">
                <a16:creationId xmlns:a16="http://schemas.microsoft.com/office/drawing/2014/main" id="{00F34962-A0F8-330B-319D-304C282834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0653" y="1441992"/>
            <a:ext cx="2373448" cy="1581912"/>
          </a:xfrm>
          <a:prstGeom prst="rect">
            <a:avLst/>
          </a:prstGeom>
          <a:ln w="38100">
            <a:solidFill>
              <a:schemeClr val="accent6">
                <a:lumMod val="75000"/>
              </a:schemeClr>
            </a:solidFill>
          </a:ln>
        </p:spPr>
      </p:pic>
      <p:pic>
        <p:nvPicPr>
          <p:cNvPr id="19" name="Picture 18" descr="A water channel between a road and a field&#10;&#10;Description automatically generated">
            <a:extLst>
              <a:ext uri="{FF2B5EF4-FFF2-40B4-BE49-F238E27FC236}">
                <a16:creationId xmlns:a16="http://schemas.microsoft.com/office/drawing/2014/main" id="{3F25B1B2-3F25-FB37-7F61-A374BD78EB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9554" y="1450031"/>
            <a:ext cx="2405165" cy="1581912"/>
          </a:xfrm>
          <a:prstGeom prst="rect">
            <a:avLst/>
          </a:prstGeom>
          <a:ln w="38100">
            <a:solidFill>
              <a:schemeClr val="accent6">
                <a:lumMod val="75000"/>
              </a:schemeClr>
            </a:solidFill>
          </a:ln>
        </p:spPr>
      </p:pic>
      <p:pic>
        <p:nvPicPr>
          <p:cNvPr id="27" name="Picture 26" descr="A green field with a red line&#10;&#10;Description automatically generated">
            <a:extLst>
              <a:ext uri="{FF2B5EF4-FFF2-40B4-BE49-F238E27FC236}">
                <a16:creationId xmlns:a16="http://schemas.microsoft.com/office/drawing/2014/main" id="{033AFFD3-8270-F71C-2156-6E16162C1F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353" y="3300258"/>
            <a:ext cx="2373448" cy="1581912"/>
          </a:xfrm>
          <a:prstGeom prst="rect">
            <a:avLst/>
          </a:prstGeom>
          <a:ln w="38100">
            <a:solidFill>
              <a:schemeClr val="accent6">
                <a:lumMod val="75000"/>
              </a:schemeClr>
            </a:solidFill>
          </a:ln>
        </p:spPr>
      </p:pic>
      <p:pic>
        <p:nvPicPr>
          <p:cNvPr id="31" name="Picture 30" descr="A water flowing over a river&#10;&#10;Description automatically generated with medium confidence">
            <a:extLst>
              <a:ext uri="{FF2B5EF4-FFF2-40B4-BE49-F238E27FC236}">
                <a16:creationId xmlns:a16="http://schemas.microsoft.com/office/drawing/2014/main" id="{065A8C07-D830-F190-137E-57038D0563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6568" y="3302106"/>
            <a:ext cx="2373448" cy="1581912"/>
          </a:xfrm>
          <a:prstGeom prst="rect">
            <a:avLst/>
          </a:prstGeom>
          <a:ln w="38100">
            <a:solidFill>
              <a:schemeClr val="accent6">
                <a:lumMod val="75000"/>
              </a:schemeClr>
            </a:solidFill>
          </a:ln>
        </p:spPr>
      </p:pic>
      <p:pic>
        <p:nvPicPr>
          <p:cNvPr id="36" name="Picture 35" descr="A green field with red lines&#10;&#10;Description automatically generated">
            <a:extLst>
              <a:ext uri="{FF2B5EF4-FFF2-40B4-BE49-F238E27FC236}">
                <a16:creationId xmlns:a16="http://schemas.microsoft.com/office/drawing/2014/main" id="{5EA84309-24CB-E860-1B8E-B1FBA3F12B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1226" y="3300258"/>
            <a:ext cx="2373448" cy="1581912"/>
          </a:xfrm>
          <a:prstGeom prst="rect">
            <a:avLst/>
          </a:prstGeom>
          <a:ln w="38100">
            <a:solidFill>
              <a:schemeClr val="accent6">
                <a:lumMod val="75000"/>
              </a:schemeClr>
            </a:solidFill>
          </a:ln>
        </p:spPr>
      </p:pic>
      <p:pic>
        <p:nvPicPr>
          <p:cNvPr id="38" name="Picture 37" descr="A water treatment plant with a fence&#10;&#10;Description automatically generated with medium confidence">
            <a:extLst>
              <a:ext uri="{FF2B5EF4-FFF2-40B4-BE49-F238E27FC236}">
                <a16:creationId xmlns:a16="http://schemas.microsoft.com/office/drawing/2014/main" id="{4F249B90-C704-46D9-A115-6C33145CCA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5420" y="5099883"/>
            <a:ext cx="2324072" cy="1581912"/>
          </a:xfrm>
          <a:prstGeom prst="rect">
            <a:avLst/>
          </a:prstGeom>
          <a:ln w="38100">
            <a:solidFill>
              <a:schemeClr val="accent6">
                <a:lumMod val="75000"/>
              </a:schemeClr>
            </a:solidFill>
          </a:ln>
        </p:spPr>
      </p:pic>
      <p:pic>
        <p:nvPicPr>
          <p:cNvPr id="40" name="Picture 39" descr="A green field with a red line&#10;&#10;Description automatically generated">
            <a:extLst>
              <a:ext uri="{FF2B5EF4-FFF2-40B4-BE49-F238E27FC236}">
                <a16:creationId xmlns:a16="http://schemas.microsoft.com/office/drawing/2014/main" id="{3F46ED93-4109-7513-2CE4-91C6DBEAADE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7353" y="5116262"/>
            <a:ext cx="2313432" cy="1541912"/>
          </a:xfrm>
          <a:prstGeom prst="rect">
            <a:avLst/>
          </a:prstGeom>
          <a:ln w="38100">
            <a:solidFill>
              <a:schemeClr val="accent6">
                <a:lumMod val="75000"/>
              </a:schemeClr>
            </a:solidFill>
          </a:ln>
        </p:spPr>
      </p:pic>
      <p:pic>
        <p:nvPicPr>
          <p:cNvPr id="42" name="Picture 41" descr="A green field with a red line&#10;&#10;Description automatically generated">
            <a:extLst>
              <a:ext uri="{FF2B5EF4-FFF2-40B4-BE49-F238E27FC236}">
                <a16:creationId xmlns:a16="http://schemas.microsoft.com/office/drawing/2014/main" id="{9C5EFE8D-CE95-225B-24BE-4A3B05AAF9D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8569" y="5099883"/>
            <a:ext cx="2313432" cy="1541912"/>
          </a:xfrm>
          <a:prstGeom prst="rect">
            <a:avLst/>
          </a:prstGeom>
          <a:ln w="38100">
            <a:solidFill>
              <a:schemeClr val="accent6">
                <a:lumMod val="75000"/>
              </a:schemeClr>
            </a:solidFill>
          </a:ln>
        </p:spPr>
      </p:pic>
      <p:pic>
        <p:nvPicPr>
          <p:cNvPr id="44" name="Picture 43" descr="A metal bridge over a river&#10;&#10;Description automatically generated">
            <a:extLst>
              <a:ext uri="{FF2B5EF4-FFF2-40B4-BE49-F238E27FC236}">
                <a16:creationId xmlns:a16="http://schemas.microsoft.com/office/drawing/2014/main" id="{B0FE18C9-6192-B929-AB69-44812F444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4686" y="6938956"/>
            <a:ext cx="2313432" cy="1541912"/>
          </a:xfrm>
          <a:prstGeom prst="rect">
            <a:avLst/>
          </a:prstGeom>
          <a:ln w="38100">
            <a:solidFill>
              <a:schemeClr val="accent6">
                <a:lumMod val="75000"/>
              </a:schemeClr>
            </a:solidFill>
          </a:ln>
        </p:spPr>
      </p:pic>
      <p:pic>
        <p:nvPicPr>
          <p:cNvPr id="46" name="Picture 45" descr="A green field with a red line&#10;&#10;Description automatically generated">
            <a:extLst>
              <a:ext uri="{FF2B5EF4-FFF2-40B4-BE49-F238E27FC236}">
                <a16:creationId xmlns:a16="http://schemas.microsoft.com/office/drawing/2014/main" id="{F7B49602-F70D-76BD-8091-BCAC017638A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01234" y="6928352"/>
            <a:ext cx="2313432" cy="1541912"/>
          </a:xfrm>
          <a:prstGeom prst="rect">
            <a:avLst/>
          </a:prstGeom>
          <a:ln w="38100">
            <a:solidFill>
              <a:schemeClr val="accent6">
                <a:lumMod val="75000"/>
              </a:schemeClr>
            </a:solidFill>
          </a:ln>
        </p:spPr>
      </p:pic>
      <p:pic>
        <p:nvPicPr>
          <p:cNvPr id="48" name="Picture 47" descr="A road with signs on it&#10;&#10;Description automatically generated">
            <a:extLst>
              <a:ext uri="{FF2B5EF4-FFF2-40B4-BE49-F238E27FC236}">
                <a16:creationId xmlns:a16="http://schemas.microsoft.com/office/drawing/2014/main" id="{374330EF-8627-6F35-12F2-D614150CAB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06569" y="6908352"/>
            <a:ext cx="2373447" cy="1581912"/>
          </a:xfrm>
          <a:prstGeom prst="rect">
            <a:avLst/>
          </a:prstGeom>
          <a:ln w="38100">
            <a:solidFill>
              <a:schemeClr val="accent6">
                <a:lumMod val="75000"/>
              </a:schemeClr>
            </a:solidFill>
          </a:ln>
        </p:spPr>
      </p:pic>
    </p:spTree>
    <p:extLst>
      <p:ext uri="{BB962C8B-B14F-4D97-AF65-F5344CB8AC3E}">
        <p14:creationId xmlns:p14="http://schemas.microsoft.com/office/powerpoint/2010/main" val="30209802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40034</TotalTime>
  <Words>1263</Words>
  <Application>Microsoft Office PowerPoint</Application>
  <PresentationFormat>Custom</PresentationFormat>
  <Paragraphs>142</Paragraphs>
  <Slides>10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Barlow</vt:lpstr>
      <vt:lpstr>Barlow-Medium</vt:lpstr>
      <vt:lpstr>Barlow-SemiBold</vt:lpstr>
      <vt:lpstr>Gill Sans MT</vt:lpstr>
      <vt:lpstr>Poppins Light</vt:lpstr>
      <vt:lpstr>Times New Roman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Highlighted</dc:title>
  <dc:creator>Neva Brett</dc:creator>
  <cp:lastModifiedBy>Neva Brett</cp:lastModifiedBy>
  <cp:revision>1</cp:revision>
  <cp:lastPrinted>2024-06-05T22:01:47Z</cp:lastPrinted>
  <dcterms:created xsi:type="dcterms:W3CDTF">2024-04-30T23:49:25Z</dcterms:created>
  <dcterms:modified xsi:type="dcterms:W3CDTF">2024-06-09T02:12:28Z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2022-12-01T00:00:00Z</vt:filetime>
  </property>
  <property fmtid="{D5CDD505-2E9C-101B-9397-08002B2CF9AE}" pid="3" name="Creator">
    <vt:lpwstr>Adobe InDesign 18.0 (Macintosh)</vt:lpwstr>
  </property>
  <property fmtid="{D5CDD505-2E9C-101B-9397-08002B2CF9AE}" pid="4" name="LastSaved">
    <vt:filetime>2023-07-06T00:00:00Z</vt:filetime>
  </property>
  <property fmtid="{D5CDD505-2E9C-101B-9397-08002B2CF9AE}" pid="5" name="Producer">
    <vt:lpwstr>Adobe PDF Library 17.0</vt:lpwstr>
  </property>
</Properties>
</file>